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698" r:id="rId3"/>
  </p:sldMasterIdLst>
  <p:sldIdLst>
    <p:sldId id="392" r:id="rId4"/>
    <p:sldId id="262" r:id="rId5"/>
    <p:sldId id="256" r:id="rId6"/>
    <p:sldId id="257" r:id="rId7"/>
    <p:sldId id="258" r:id="rId8"/>
    <p:sldId id="260" r:id="rId9"/>
    <p:sldId id="261" r:id="rId10"/>
    <p:sldId id="259" r:id="rId11"/>
    <p:sldId id="39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1"/>
    <p:restoredTop sz="93028"/>
  </p:normalViewPr>
  <p:slideViewPr>
    <p:cSldViewPr snapToGrid="0" snapToObjects="1">
      <p:cViewPr varScale="1">
        <p:scale>
          <a:sx n="86" d="100"/>
          <a:sy n="86" d="100"/>
        </p:scale>
        <p:origin x="20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6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8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4/5/24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9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1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67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40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40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80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05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6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21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43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34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34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AF598-E77B-264C-9EF2-0C120C8D4869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B64-0ABE-A34C-A38B-11B557596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2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0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1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0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33E71-023F-294C-934D-619A964FD085}" type="datetimeFigureOut">
              <a:rPr lang="en-US" smtClean="0"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7B6C3-8B63-744A-B498-A8C379CF5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5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/>
              <a:pPr/>
              <a:t>4/5/24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7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8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issing Piece - Hosparus Health | Comprehensive Hospice &amp; Palliative  Care">
            <a:extLst>
              <a:ext uri="{FF2B5EF4-FFF2-40B4-BE49-F238E27FC236}">
                <a16:creationId xmlns:a16="http://schemas.microsoft.com/office/drawing/2014/main" id="{10AA0DBC-C92E-53E9-B692-87D320EB5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32650-BE4E-1845-ACEF-31A5602CE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38" y="100209"/>
            <a:ext cx="4299037" cy="2430049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100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Find Your Fit</a:t>
            </a:r>
          </a:p>
        </p:txBody>
      </p:sp>
    </p:spTree>
    <p:extLst>
      <p:ext uri="{BB962C8B-B14F-4D97-AF65-F5344CB8AC3E}">
        <p14:creationId xmlns:p14="http://schemas.microsoft.com/office/powerpoint/2010/main" val="282371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839DA4-1DF0-8745-AD51-4946873CB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37670"/>
            <a:ext cx="6858000" cy="3751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D3FEA0-EF22-A54E-AA44-6DBBCCA4C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1466850"/>
            <a:ext cx="5829300" cy="9178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</a:rPr>
              <a:t>THE GIFT OF SERVICE</a:t>
            </a:r>
          </a:p>
        </p:txBody>
      </p:sp>
    </p:spTree>
    <p:extLst>
      <p:ext uri="{BB962C8B-B14F-4D97-AF65-F5344CB8AC3E}">
        <p14:creationId xmlns:p14="http://schemas.microsoft.com/office/powerpoint/2010/main" val="3587264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F203A4-99EF-3A43-8607-55BF3DD10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4400550"/>
            <a:ext cx="2819400" cy="2457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5F2A5D-0F68-A44D-AAC4-6F23849E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69" y="592439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950" u="sng" dirty="0">
                <a:latin typeface="Lucida Console" panose="020B0609040504020204" pitchFamily="49" charset="0"/>
              </a:rPr>
              <a:t>Am I a Server?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CC448-21F0-0946-9029-C2206E1B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269" y="1797247"/>
            <a:ext cx="7886700" cy="435303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Matthew 20:26-28</a:t>
            </a:r>
          </a:p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Luke 4:38-39</a:t>
            </a:r>
          </a:p>
          <a:p>
            <a:pPr lvl="1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Servers recognize needs and meet them</a:t>
            </a:r>
          </a:p>
          <a:p>
            <a:pPr lvl="1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Servers are interested in the needs of others</a:t>
            </a:r>
          </a:p>
          <a:p>
            <a:pPr lvl="1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Servers show love through action</a:t>
            </a:r>
          </a:p>
          <a:p>
            <a:pPr lvl="1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Servers work, not delegate</a:t>
            </a:r>
          </a:p>
        </p:txBody>
      </p:sp>
    </p:spTree>
    <p:extLst>
      <p:ext uri="{BB962C8B-B14F-4D97-AF65-F5344CB8AC3E}">
        <p14:creationId xmlns:p14="http://schemas.microsoft.com/office/powerpoint/2010/main" val="32157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036A-057C-4D4C-A07E-F49B46D4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477342"/>
            <a:ext cx="7112000" cy="1489244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latin typeface="Lucida Console" panose="020B0609040504020204" pitchFamily="49" charset="0"/>
              </a:rPr>
              <a:t>Service in the Congregation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5FA06-1203-C948-A836-8843B03BF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1" y="2258417"/>
            <a:ext cx="6331558" cy="1894682"/>
          </a:xfrm>
        </p:spPr>
        <p:txBody>
          <a:bodyPr numCol="2">
            <a:no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Elders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Deacons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Building cleaning/upkeep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Grounds upkeep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Writing/mailing letters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Call sick/shut-in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Prepare communion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CAC08-B1B2-4C46-BDCF-EE78D085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286250"/>
            <a:ext cx="685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036A-057C-4D4C-A07E-F49B46D4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66" y="700584"/>
            <a:ext cx="7018482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latin typeface="Lucida Console" panose="020B0609040504020204" pitchFamily="49" charset="0"/>
              </a:rPr>
              <a:t>Service to Other Christians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5FA06-1203-C948-A836-8843B03BF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1" y="1878904"/>
            <a:ext cx="6221413" cy="2274195"/>
          </a:xfrm>
        </p:spPr>
        <p:txBody>
          <a:bodyPr numCol="2">
            <a:normAutofit lnSpcReduction="10000"/>
          </a:bodyPr>
          <a:lstStyle/>
          <a:p>
            <a:r>
              <a:rPr lang="en-US" sz="2625" dirty="0">
                <a:latin typeface="Baskerville" panose="02020502070401020303" pitchFamily="18" charset="0"/>
                <a:ea typeface="Baskerville" panose="02020502070401020303" pitchFamily="18" charset="0"/>
              </a:rPr>
              <a:t>Cleaning homes</a:t>
            </a:r>
          </a:p>
          <a:p>
            <a:r>
              <a:rPr lang="en-US" sz="2625" dirty="0">
                <a:latin typeface="Baskerville" panose="02020502070401020303" pitchFamily="18" charset="0"/>
                <a:ea typeface="Baskerville" panose="02020502070401020303" pitchFamily="18" charset="0"/>
              </a:rPr>
              <a:t>Yardwork</a:t>
            </a:r>
          </a:p>
          <a:p>
            <a:r>
              <a:rPr lang="en-US" sz="2625" dirty="0">
                <a:latin typeface="Baskerville" panose="02020502070401020303" pitchFamily="18" charset="0"/>
                <a:ea typeface="Baskerville" panose="02020502070401020303" pitchFamily="18" charset="0"/>
              </a:rPr>
              <a:t>Baby-sitting</a:t>
            </a:r>
          </a:p>
          <a:p>
            <a:r>
              <a:rPr lang="en-US" sz="2625" dirty="0">
                <a:latin typeface="Baskerville" panose="02020502070401020303" pitchFamily="18" charset="0"/>
                <a:ea typeface="Baskerville" panose="02020502070401020303" pitchFamily="18" charset="0"/>
              </a:rPr>
              <a:t>Preparing meals</a:t>
            </a:r>
          </a:p>
          <a:p>
            <a:endParaRPr lang="en-US" sz="2625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625" dirty="0">
                <a:latin typeface="Baskerville" panose="02020502070401020303" pitchFamily="18" charset="0"/>
                <a:ea typeface="Baskerville" panose="02020502070401020303" pitchFamily="18" charset="0"/>
              </a:rPr>
              <a:t>Hospitality</a:t>
            </a:r>
          </a:p>
          <a:p>
            <a:r>
              <a:rPr lang="en-US" sz="2625" dirty="0">
                <a:latin typeface="Baskerville" panose="02020502070401020303" pitchFamily="18" charset="0"/>
                <a:ea typeface="Baskerville" panose="02020502070401020303" pitchFamily="18" charset="0"/>
              </a:rPr>
              <a:t>Repair work</a:t>
            </a:r>
          </a:p>
          <a:p>
            <a:r>
              <a:rPr lang="en-US" sz="2625" dirty="0">
                <a:latin typeface="Baskerville" panose="02020502070401020303" pitchFamily="18" charset="0"/>
                <a:ea typeface="Baskerville" panose="02020502070401020303" pitchFamily="18" charset="0"/>
              </a:rPr>
              <a:t>Rides to church</a:t>
            </a:r>
          </a:p>
          <a:p>
            <a:r>
              <a:rPr lang="en-US" sz="2625" dirty="0">
                <a:latin typeface="Baskerville" panose="02020502070401020303" pitchFamily="18" charset="0"/>
                <a:ea typeface="Baskerville" panose="02020502070401020303" pitchFamily="18" charset="0"/>
              </a:rPr>
              <a:t>Praying/studying 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CAC08-B1B2-4C46-BDCF-EE78D085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286250"/>
            <a:ext cx="685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036A-057C-4D4C-A07E-F49B46D4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7" y="410766"/>
            <a:ext cx="8705589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latin typeface="Lucida Console" panose="020B0609040504020204" pitchFamily="49" charset="0"/>
              </a:rPr>
              <a:t>Service through Connecting and Evangelizing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5FA06-1203-C948-A836-8843B03BF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1" y="2004164"/>
            <a:ext cx="6221413" cy="2148935"/>
          </a:xfrm>
        </p:spPr>
        <p:txBody>
          <a:bodyPr numCol="2">
            <a:norm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Volunteering 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Homeless shelters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Nursing Home visits</a:t>
            </a:r>
          </a:p>
          <a:p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Hospital visitation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Serving neighbors</a:t>
            </a:r>
          </a:p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Pray/Study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CAC08-B1B2-4C46-BDCF-EE78D085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286250"/>
            <a:ext cx="685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933FC7-35D2-4745-B7DA-44E717167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38" y="3042962"/>
            <a:ext cx="3313112" cy="3268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7146AD-06F8-D847-B7D1-A0ECC7BC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Lucida Console" panose="020B0609040504020204" pitchFamily="49" charset="0"/>
              </a:rPr>
              <a:t>Improving Your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C3FE-3A1E-0746-BCCD-7F8BAE1A6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Become friends with a server</a:t>
            </a:r>
          </a:p>
          <a:p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Walk slowly through the crowd</a:t>
            </a:r>
          </a:p>
          <a:p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Don’t procrastinate!</a:t>
            </a:r>
          </a:p>
          <a:p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Read to get ideas</a:t>
            </a:r>
          </a:p>
          <a:p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Say thank you</a:t>
            </a:r>
          </a:p>
        </p:txBody>
      </p:sp>
    </p:spTree>
    <p:extLst>
      <p:ext uri="{BB962C8B-B14F-4D97-AF65-F5344CB8AC3E}">
        <p14:creationId xmlns:p14="http://schemas.microsoft.com/office/powerpoint/2010/main" val="201589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C95A1-0061-1A49-9FA4-596713FE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0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321</TotalTime>
  <Words>122</Words>
  <Application>Microsoft Macintosh PowerPoint</Application>
  <PresentationFormat>On-screen Show (4:3)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Baskerville</vt:lpstr>
      <vt:lpstr>Calibri</vt:lpstr>
      <vt:lpstr>Calibri Light</vt:lpstr>
      <vt:lpstr>Lucida Console</vt:lpstr>
      <vt:lpstr>Lucida Handwriting</vt:lpstr>
      <vt:lpstr>Office 2013 - 2022 Theme</vt:lpstr>
      <vt:lpstr>1_Office Theme</vt:lpstr>
      <vt:lpstr>Office Theme</vt:lpstr>
      <vt:lpstr>PowerPoint Presentation</vt:lpstr>
      <vt:lpstr>Find Your Fit</vt:lpstr>
      <vt:lpstr>THE GIFT OF SERVICE</vt:lpstr>
      <vt:lpstr>Am I a Server?</vt:lpstr>
      <vt:lpstr>Service in the Congregation</vt:lpstr>
      <vt:lpstr>Service to Other Christians</vt:lpstr>
      <vt:lpstr>Service through Connecting and Evangelizing</vt:lpstr>
      <vt:lpstr>Improving Your Service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Aric Russell</dc:creator>
  <cp:lastModifiedBy>Aric Russell</cp:lastModifiedBy>
  <cp:revision>13</cp:revision>
  <dcterms:created xsi:type="dcterms:W3CDTF">2018-09-01T20:32:10Z</dcterms:created>
  <dcterms:modified xsi:type="dcterms:W3CDTF">2024-04-05T14:28:59Z</dcterms:modified>
</cp:coreProperties>
</file>