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74" r:id="rId3"/>
  </p:sldMasterIdLst>
  <p:notesMasterIdLst>
    <p:notesMasterId r:id="rId11"/>
  </p:notesMasterIdLst>
  <p:sldIdLst>
    <p:sldId id="392" r:id="rId4"/>
    <p:sldId id="256" r:id="rId5"/>
    <p:sldId id="257" r:id="rId6"/>
    <p:sldId id="258" r:id="rId7"/>
    <p:sldId id="259" r:id="rId8"/>
    <p:sldId id="260" r:id="rId9"/>
    <p:sldId id="39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0"/>
    <p:restoredTop sz="93078"/>
  </p:normalViewPr>
  <p:slideViewPr>
    <p:cSldViewPr snapToGrid="0">
      <p:cViewPr varScale="1">
        <p:scale>
          <a:sx n="87" d="100"/>
          <a:sy n="87" d="100"/>
        </p:scale>
        <p:origin x="19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1568D-6592-7147-B451-EAC1C6C97EB1}" type="datetimeFigureOut">
              <a:rPr lang="en-US" smtClean="0"/>
              <a:t>4/26/24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4DBC2-23C2-0249-A225-61B505D6D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18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4DBC2-23C2-0249-A225-61B505D6DB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10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B1BF-94BA-5241-9CA2-1D68FFEDE5F4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8A1F-DFD5-7243-9AF5-EDCB54B9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52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B1BF-94BA-5241-9CA2-1D68FFEDE5F4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8A1F-DFD5-7243-9AF5-EDCB54B9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55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B1BF-94BA-5241-9CA2-1D68FFEDE5F4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8A1F-DFD5-7243-9AF5-EDCB54B9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06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/>
              <a:pPr/>
              <a:t>4/26/24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08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13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77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15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4/26/24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70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4/26/24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69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4/26/24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58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4/26/24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2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B1BF-94BA-5241-9CA2-1D68FFEDE5F4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8A1F-DFD5-7243-9AF5-EDCB54B9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79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4/26/24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21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4/26/24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77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914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9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B1BF-94BA-5241-9CA2-1D68FFEDE5F4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8A1F-DFD5-7243-9AF5-EDCB54B9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3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B1BF-94BA-5241-9CA2-1D68FFEDE5F4}" type="datetimeFigureOut">
              <a:rPr lang="en-US" smtClean="0"/>
              <a:t>4/26/24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8A1F-DFD5-7243-9AF5-EDCB54B9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83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B1BF-94BA-5241-9CA2-1D68FFEDE5F4}" type="datetimeFigureOut">
              <a:rPr lang="en-US" smtClean="0"/>
              <a:t>4/26/24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8A1F-DFD5-7243-9AF5-EDCB54B9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62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B1BF-94BA-5241-9CA2-1D68FFEDE5F4}" type="datetimeFigureOut">
              <a:rPr lang="en-US" smtClean="0"/>
              <a:t>4/26/24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8A1F-DFD5-7243-9AF5-EDCB54B9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75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B1BF-94BA-5241-9CA2-1D68FFEDE5F4}" type="datetimeFigureOut">
              <a:rPr lang="en-US" smtClean="0"/>
              <a:t>4/26/24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8A1F-DFD5-7243-9AF5-EDCB54B9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06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B1BF-94BA-5241-9CA2-1D68FFEDE5F4}" type="datetimeFigureOut">
              <a:rPr lang="en-US" smtClean="0"/>
              <a:t>4/26/24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8A1F-DFD5-7243-9AF5-EDCB54B9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07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B1BF-94BA-5241-9CA2-1D68FFEDE5F4}" type="datetimeFigureOut">
              <a:rPr lang="en-US" smtClean="0"/>
              <a:t>4/26/24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8A1F-DFD5-7243-9AF5-EDCB54B9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07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BB1BF-94BA-5241-9CA2-1D68FFEDE5F4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28A1F-DFD5-7243-9AF5-EDCB54B9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2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/>
              <a:pPr/>
              <a:t>4/26/24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2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4/26/24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1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384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6,665 Sharing gifts Images, Stock Photos &amp; Vectors | Shutterstock">
            <a:extLst>
              <a:ext uri="{FF2B5EF4-FFF2-40B4-BE49-F238E27FC236}">
                <a16:creationId xmlns:a16="http://schemas.microsoft.com/office/drawing/2014/main" id="{4BCEA71B-0B6D-9D81-F662-6F7649C488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1" b="-1"/>
          <a:stretch/>
        </p:blipFill>
        <p:spPr bwMode="auto">
          <a:xfrm>
            <a:off x="15" y="0"/>
            <a:ext cx="9143985" cy="734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94E1D3-BDBC-26A5-4878-5AA9FA9D6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6465" y="1581828"/>
            <a:ext cx="3891095" cy="1987282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ooper Black" panose="0208090404030B020404" pitchFamily="18" charset="77"/>
              </a:rPr>
              <a:t>The Gift of Sharing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AD6295-CF63-2447-CB96-8D468B63F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5737" y="3672348"/>
            <a:ext cx="3247697" cy="512463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Romans 12:8</a:t>
            </a:r>
          </a:p>
        </p:txBody>
      </p:sp>
    </p:spTree>
    <p:extLst>
      <p:ext uri="{BB962C8B-B14F-4D97-AF65-F5344CB8AC3E}">
        <p14:creationId xmlns:p14="http://schemas.microsoft.com/office/powerpoint/2010/main" val="2931734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A2B2F-FC35-44A2-1C55-4ACEE1467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96487"/>
            <a:ext cx="1749160" cy="1839515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latin typeface="Chalkboard SE" panose="03050602040202020205" pitchFamily="66" charset="77"/>
              </a:rPr>
              <a:t>Am I Sharer?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37EBD-AAD5-48A4-46C9-2E4E0A27F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9084" y="2374490"/>
            <a:ext cx="7489306" cy="4483510"/>
          </a:xfrm>
        </p:spPr>
        <p:txBody>
          <a:bodyPr anchor="ctr">
            <a:noAutofit/>
          </a:bodyPr>
          <a:lstStyle/>
          <a:p>
            <a:r>
              <a:rPr lang="en-US" sz="2400" dirty="0"/>
              <a:t>The word “gives” is the same word in Luke 3:11 &amp; Ephesians 4:28</a:t>
            </a:r>
          </a:p>
          <a:p>
            <a:r>
              <a:rPr lang="en-US" sz="2400" dirty="0"/>
              <a:t>The idea is more than giving of what is left- its giving of what we are using.</a:t>
            </a:r>
          </a:p>
          <a:p>
            <a:r>
              <a:rPr lang="en-US" sz="2400" dirty="0"/>
              <a:t>Characteristics of sharers</a:t>
            </a:r>
          </a:p>
          <a:p>
            <a:pPr lvl="1"/>
            <a:r>
              <a:rPr lang="en-US" dirty="0"/>
              <a:t>Sharers quickly volunteer to give or help when needs are present- Acts 4:32-37</a:t>
            </a:r>
          </a:p>
          <a:p>
            <a:pPr lvl="1"/>
            <a:r>
              <a:rPr lang="en-US" dirty="0"/>
              <a:t>Sharers see sharing as opportunity, not obligation</a:t>
            </a:r>
          </a:p>
          <a:p>
            <a:pPr lvl="1"/>
            <a:r>
              <a:rPr lang="en-US" dirty="0"/>
              <a:t>Sharers will go without to help others- Mark 12:43-44</a:t>
            </a:r>
          </a:p>
          <a:p>
            <a:pPr lvl="1"/>
            <a:r>
              <a:rPr lang="en-US" dirty="0"/>
              <a:t>Shares go beyond giving money, to giving of themselves- Phil. 2:25-30</a:t>
            </a:r>
          </a:p>
        </p:txBody>
      </p:sp>
      <p:pic>
        <p:nvPicPr>
          <p:cNvPr id="2050" name="Picture 2" descr="TOP 6 benefits of knowledge sharing | Easygenerator">
            <a:extLst>
              <a:ext uri="{FF2B5EF4-FFF2-40B4-BE49-F238E27FC236}">
                <a16:creationId xmlns:a16="http://schemas.microsoft.com/office/drawing/2014/main" id="{C2C7DD25-2A06-D511-B2F4-823A30E2DB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1" b="15168"/>
          <a:stretch/>
        </p:blipFill>
        <p:spPr bwMode="auto">
          <a:xfrm>
            <a:off x="0" y="0"/>
            <a:ext cx="9143985" cy="2374490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43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7230A-545F-EA75-162C-49C95808B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427" y="625872"/>
            <a:ext cx="4262034" cy="135547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struggles of the sharer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9F307-E44F-92F9-CEF2-0F9654052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7427" y="1981352"/>
            <a:ext cx="4165241" cy="447844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Sharers think money is the solution to everything</a:t>
            </a:r>
          </a:p>
          <a:p>
            <a:r>
              <a:rPr lang="en-US" dirty="0"/>
              <a:t>Sharers can think money relieves them of any work</a:t>
            </a:r>
          </a:p>
          <a:p>
            <a:r>
              <a:rPr lang="en-US" dirty="0"/>
              <a:t>Sharers can develop ulterior motives</a:t>
            </a:r>
          </a:p>
          <a:p>
            <a:r>
              <a:rPr lang="en-US" dirty="0"/>
              <a:t>Sharers can become prideful and judge others on their lack of giving</a:t>
            </a:r>
          </a:p>
          <a:p>
            <a:r>
              <a:rPr lang="en-US" dirty="0"/>
              <a:t>Sharers often forget compassion </a:t>
            </a:r>
          </a:p>
        </p:txBody>
      </p:sp>
      <p:pic>
        <p:nvPicPr>
          <p:cNvPr id="3074" name="Picture 2" descr="Hurt is Hurt: Why Do People Compare Pain and Struggles? — the in-fertility  advocate">
            <a:extLst>
              <a:ext uri="{FF2B5EF4-FFF2-40B4-BE49-F238E27FC236}">
                <a16:creationId xmlns:a16="http://schemas.microsoft.com/office/drawing/2014/main" id="{80313C54-C186-ED73-CBB1-6C75F1DA83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" r="36733"/>
          <a:stretch/>
        </p:blipFill>
        <p:spPr bwMode="auto">
          <a:xfrm>
            <a:off x="15" y="0"/>
            <a:ext cx="4587412" cy="6857999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16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15F46-3250-757F-599E-78D1E3762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Opportunities For The Sharer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627BA-316A-AE97-7AE5-BEF1E674E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4102208" cy="43414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u="sng" dirty="0"/>
              <a:t>With other Christians</a:t>
            </a:r>
          </a:p>
          <a:p>
            <a:r>
              <a:rPr lang="en-US" dirty="0"/>
              <a:t>Financial help</a:t>
            </a:r>
          </a:p>
          <a:p>
            <a:r>
              <a:rPr lang="en-US" dirty="0"/>
              <a:t>Financial counseling</a:t>
            </a:r>
          </a:p>
          <a:p>
            <a:r>
              <a:rPr lang="en-US" dirty="0"/>
              <a:t>Hospitality</a:t>
            </a:r>
          </a:p>
          <a:p>
            <a:r>
              <a:rPr lang="en-US" dirty="0"/>
              <a:t>Needed meals</a:t>
            </a:r>
          </a:p>
          <a:p>
            <a:r>
              <a:rPr lang="en-US" dirty="0"/>
              <a:t>Rides to assemblies</a:t>
            </a:r>
          </a:p>
          <a:p>
            <a:r>
              <a:rPr lang="en-US" dirty="0"/>
              <a:t>Donate supplies</a:t>
            </a:r>
          </a:p>
          <a:p>
            <a:r>
              <a:rPr lang="en-US" dirty="0"/>
              <a:t>Give of your time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CB9BFF-F151-27F6-94C7-DEC2A25B5471}"/>
              </a:ext>
            </a:extLst>
          </p:cNvPr>
          <p:cNvSpPr txBox="1">
            <a:spLocks/>
          </p:cNvSpPr>
          <p:nvPr/>
        </p:nvSpPr>
        <p:spPr>
          <a:xfrm>
            <a:off x="4730857" y="1690686"/>
            <a:ext cx="4102208" cy="434140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To connect and evangelize</a:t>
            </a:r>
          </a:p>
          <a:p>
            <a:r>
              <a:rPr lang="en-US" dirty="0"/>
              <a:t>Giving away bibles</a:t>
            </a:r>
          </a:p>
          <a:p>
            <a:r>
              <a:rPr lang="en-US" dirty="0"/>
              <a:t>Homeless bags</a:t>
            </a:r>
          </a:p>
          <a:p>
            <a:r>
              <a:rPr lang="en-US" dirty="0"/>
              <a:t>Volunteer in community </a:t>
            </a:r>
          </a:p>
          <a:p>
            <a:r>
              <a:rPr lang="en-US" dirty="0"/>
              <a:t>Homeless shelters</a:t>
            </a:r>
          </a:p>
          <a:p>
            <a:r>
              <a:rPr lang="en-US" dirty="0"/>
              <a:t>Personal hospitality</a:t>
            </a:r>
          </a:p>
        </p:txBody>
      </p:sp>
    </p:spTree>
    <p:extLst>
      <p:ext uri="{BB962C8B-B14F-4D97-AF65-F5344CB8AC3E}">
        <p14:creationId xmlns:p14="http://schemas.microsoft.com/office/powerpoint/2010/main" val="207891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BDAE7-A0A9-D7D1-BA85-8965AF350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80" y="496593"/>
            <a:ext cx="3276452" cy="1467631"/>
          </a:xfrm>
        </p:spPr>
        <p:txBody>
          <a:bodyPr anchor="b">
            <a:normAutofit/>
          </a:bodyPr>
          <a:lstStyle/>
          <a:p>
            <a:pPr algn="ctr"/>
            <a:r>
              <a:rPr lang="en-US" sz="4050" dirty="0"/>
              <a:t>Improving our sharing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66337-0784-FBC4-D832-E9D6DF748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256504"/>
            <a:ext cx="3182692" cy="42180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Become friends with a sharer</a:t>
            </a:r>
          </a:p>
          <a:p>
            <a:r>
              <a:rPr lang="en-US" dirty="0"/>
              <a:t>Write gratitude lists</a:t>
            </a:r>
          </a:p>
          <a:p>
            <a:r>
              <a:rPr lang="en-US" dirty="0"/>
              <a:t>Budget to share</a:t>
            </a:r>
          </a:p>
          <a:p>
            <a:r>
              <a:rPr lang="en-US" dirty="0"/>
              <a:t>Volunteer for something that will take time</a:t>
            </a:r>
          </a:p>
          <a:p>
            <a:r>
              <a:rPr lang="en-US" dirty="0"/>
              <a:t>Sacrifice something</a:t>
            </a:r>
          </a:p>
        </p:txBody>
      </p:sp>
      <p:pic>
        <p:nvPicPr>
          <p:cNvPr id="4098" name="Picture 2" descr="7 Steps to Improving Your ACT or SAT Scores | Fastweb">
            <a:extLst>
              <a:ext uri="{FF2B5EF4-FFF2-40B4-BE49-F238E27FC236}">
                <a16:creationId xmlns:a16="http://schemas.microsoft.com/office/drawing/2014/main" id="{AEE9EE6B-3839-4B11-DCAA-C0CD1BA91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1" r="16938" b="-1"/>
          <a:stretch/>
        </p:blipFill>
        <p:spPr bwMode="auto">
          <a:xfrm>
            <a:off x="3983777" y="0"/>
            <a:ext cx="5159081" cy="6857999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93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CC95A1-0061-1A49-9FA4-596713FE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06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453</TotalTime>
  <Words>195</Words>
  <Application>Microsoft Macintosh PowerPoint</Application>
  <PresentationFormat>On-screen Show (4:3)</PresentationFormat>
  <Paragraphs>38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Chalkboard SE</vt:lpstr>
      <vt:lpstr>Cooper Black</vt:lpstr>
      <vt:lpstr>Office 2013 - 2022 Theme</vt:lpstr>
      <vt:lpstr>1_Office Theme</vt:lpstr>
      <vt:lpstr>Office Theme</vt:lpstr>
      <vt:lpstr>PowerPoint Presentation</vt:lpstr>
      <vt:lpstr>The Gift of Sharing</vt:lpstr>
      <vt:lpstr>Am I Sharer? </vt:lpstr>
      <vt:lpstr>The struggles of the sharer</vt:lpstr>
      <vt:lpstr>Opportunities For The Sharer</vt:lpstr>
      <vt:lpstr>Improving our sharing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Gift of Sharing</dc:title>
  <dc:creator>Aric Russell</dc:creator>
  <cp:lastModifiedBy>Aric Russell</cp:lastModifiedBy>
  <cp:revision>4</cp:revision>
  <dcterms:created xsi:type="dcterms:W3CDTF">2022-10-07T13:36:17Z</dcterms:created>
  <dcterms:modified xsi:type="dcterms:W3CDTF">2024-04-26T13:57:47Z</dcterms:modified>
</cp:coreProperties>
</file>