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CC"/>
    <a:srgbClr val="660033"/>
    <a:srgbClr val="663300"/>
    <a:srgbClr val="990033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0" autoAdjust="0"/>
    <p:restoredTop sz="86526" autoAdjust="0"/>
  </p:normalViewPr>
  <p:slideViewPr>
    <p:cSldViewPr>
      <p:cViewPr varScale="1">
        <p:scale>
          <a:sx n="66" d="100"/>
          <a:sy n="66" d="100"/>
        </p:scale>
        <p:origin x="57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0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F641-1C5C-4E16-A3A4-1C2084AA09C7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D103-5E2B-44E1-9BA3-C66EA4AAE9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76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F641-1C5C-4E16-A3A4-1C2084AA09C7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D103-5E2B-44E1-9BA3-C66EA4AAE9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33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F641-1C5C-4E16-A3A4-1C2084AA09C7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D103-5E2B-44E1-9BA3-C66EA4AAE9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57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F641-1C5C-4E16-A3A4-1C2084AA09C7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D103-5E2B-44E1-9BA3-C66EA4AAE9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29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F641-1C5C-4E16-A3A4-1C2084AA09C7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D103-5E2B-44E1-9BA3-C66EA4AAE9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286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F641-1C5C-4E16-A3A4-1C2084AA09C7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D103-5E2B-44E1-9BA3-C66EA4AAE9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9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F641-1C5C-4E16-A3A4-1C2084AA09C7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D103-5E2B-44E1-9BA3-C66EA4AAE9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88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F641-1C5C-4E16-A3A4-1C2084AA09C7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D103-5E2B-44E1-9BA3-C66EA4AAE9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40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F641-1C5C-4E16-A3A4-1C2084AA09C7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D103-5E2B-44E1-9BA3-C66EA4AAE9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981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F641-1C5C-4E16-A3A4-1C2084AA09C7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D103-5E2B-44E1-9BA3-C66EA4AAE9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76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F641-1C5C-4E16-A3A4-1C2084AA09C7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D103-5E2B-44E1-9BA3-C66EA4AAE9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76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EF641-1C5C-4E16-A3A4-1C2084AA09C7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FD103-5E2B-44E1-9BA3-C66EA4AAE9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15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610600" cy="5105399"/>
          </a:xfrm>
        </p:spPr>
        <p:txBody>
          <a:bodyPr>
            <a:noAutofit/>
          </a:bodyPr>
          <a:lstStyle/>
          <a:p>
            <a:r>
              <a:rPr lang="en-US" sz="8800" dirty="0">
                <a:solidFill>
                  <a:srgbClr val="FFFF00"/>
                </a:solidFill>
              </a:rPr>
              <a:t>25 Reasons Why </a:t>
            </a:r>
            <a:br>
              <a:rPr lang="en-US" sz="8800" dirty="0">
                <a:solidFill>
                  <a:srgbClr val="FFFF00"/>
                </a:solidFill>
              </a:rPr>
            </a:br>
            <a:r>
              <a:rPr lang="en-US" sz="8800" dirty="0">
                <a:solidFill>
                  <a:srgbClr val="FFFF00"/>
                </a:solidFill>
              </a:rPr>
              <a:t>We Should Study The Bible in 2024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86400"/>
            <a:ext cx="6400800" cy="1524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648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1500" dirty="0">
                <a:solidFill>
                  <a:srgbClr val="FFFF00"/>
                </a:solidFill>
              </a:rPr>
              <a:t> To grow spiritually</a:t>
            </a:r>
          </a:p>
          <a:p>
            <a:r>
              <a:rPr lang="en-US" sz="11500" dirty="0">
                <a:solidFill>
                  <a:srgbClr val="FFFF00"/>
                </a:solidFill>
              </a:rPr>
              <a:t> 2 Peter 3:18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353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rgbClr val="FFFF00"/>
                </a:solidFill>
              </a:rPr>
              <a:t> To stand unashamed before God on Judgment Day</a:t>
            </a:r>
          </a:p>
          <a:p>
            <a:r>
              <a:rPr lang="en-US" sz="6600" dirty="0">
                <a:solidFill>
                  <a:srgbClr val="FFFF00"/>
                </a:solidFill>
              </a:rPr>
              <a:t>Revelation 6:16-17</a:t>
            </a:r>
          </a:p>
          <a:p>
            <a:endParaRPr lang="en-US" sz="6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698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13900" dirty="0">
                <a:solidFill>
                  <a:srgbClr val="FFFF00"/>
                </a:solidFill>
              </a:rPr>
              <a:t> To have peace in our lives</a:t>
            </a:r>
          </a:p>
          <a:p>
            <a:r>
              <a:rPr lang="en-US" sz="13900" dirty="0">
                <a:solidFill>
                  <a:srgbClr val="FFFF00"/>
                </a:solidFill>
              </a:rPr>
              <a:t> Philippians 4:7</a:t>
            </a:r>
            <a:br>
              <a:rPr lang="en-US" dirty="0">
                <a:solidFill>
                  <a:srgbClr val="FFFF00"/>
                </a:solidFill>
              </a:rPr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716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>
                <a:solidFill>
                  <a:srgbClr val="FFFF00"/>
                </a:solidFill>
              </a:rPr>
              <a:t> To sharpen our sword</a:t>
            </a:r>
          </a:p>
          <a:p>
            <a:r>
              <a:rPr lang="en-US" sz="8000" dirty="0">
                <a:solidFill>
                  <a:srgbClr val="FFFF00"/>
                </a:solidFill>
              </a:rPr>
              <a:t> Hebrews 4:12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976146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8600" dirty="0">
                <a:solidFill>
                  <a:srgbClr val="FFFF00"/>
                </a:solidFill>
              </a:rPr>
              <a:t> To become better equipped to combat Satan and his servants</a:t>
            </a:r>
          </a:p>
          <a:p>
            <a:r>
              <a:rPr lang="en-US" sz="8600" dirty="0">
                <a:solidFill>
                  <a:srgbClr val="FFFF00"/>
                </a:solidFill>
              </a:rPr>
              <a:t> Ephesians 6:10-18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069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9600" dirty="0">
                <a:solidFill>
                  <a:srgbClr val="FFFF00"/>
                </a:solidFill>
              </a:rPr>
              <a:t> </a:t>
            </a:r>
            <a:r>
              <a:rPr lang="en-US" sz="8000" dirty="0">
                <a:solidFill>
                  <a:srgbClr val="FFFF00"/>
                </a:solidFill>
              </a:rPr>
              <a:t>To please God with our devotion</a:t>
            </a:r>
          </a:p>
          <a:p>
            <a:r>
              <a:rPr lang="en-US" sz="8000" dirty="0">
                <a:solidFill>
                  <a:srgbClr val="FFFF00"/>
                </a:solidFill>
              </a:rPr>
              <a:t> Acts 17:11-12</a:t>
            </a:r>
          </a:p>
          <a:p>
            <a:pPr marL="0" indent="0">
              <a:buNone/>
            </a:pPr>
            <a:br>
              <a:rPr lang="en-US" dirty="0">
                <a:solidFill>
                  <a:srgbClr val="FFFF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146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8500" dirty="0">
                <a:solidFill>
                  <a:srgbClr val="FFFF00"/>
                </a:solidFill>
              </a:rPr>
              <a:t> To be able to refute false doctrine</a:t>
            </a:r>
          </a:p>
          <a:p>
            <a:r>
              <a:rPr lang="en-US" sz="8500" dirty="0">
                <a:solidFill>
                  <a:srgbClr val="FFFF00"/>
                </a:solidFill>
              </a:rPr>
              <a:t> Titus 1:9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269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7200" dirty="0">
                <a:solidFill>
                  <a:srgbClr val="FFFF00"/>
                </a:solidFill>
              </a:rPr>
              <a:t> To stand on our own beliefs and not on those that have been passed on to us</a:t>
            </a:r>
          </a:p>
          <a:p>
            <a:r>
              <a:rPr lang="en-US" sz="7200" dirty="0">
                <a:solidFill>
                  <a:srgbClr val="FFFF00"/>
                </a:solidFill>
              </a:rPr>
              <a:t> Romans 14:4-5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9879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11600" dirty="0">
                <a:solidFill>
                  <a:srgbClr val="FFFF00"/>
                </a:solidFill>
              </a:rPr>
              <a:t> </a:t>
            </a:r>
            <a:r>
              <a:rPr lang="en-US" sz="11500" dirty="0">
                <a:solidFill>
                  <a:srgbClr val="FFFF00"/>
                </a:solidFill>
              </a:rPr>
              <a:t>To keep ourselves from sin</a:t>
            </a:r>
          </a:p>
          <a:p>
            <a:r>
              <a:rPr lang="en-US" sz="11500" dirty="0">
                <a:solidFill>
                  <a:srgbClr val="FFFF00"/>
                </a:solidFill>
              </a:rPr>
              <a:t> Psalm 119:11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455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8000" dirty="0">
                <a:solidFill>
                  <a:srgbClr val="FFFF00"/>
                </a:solidFill>
              </a:rPr>
              <a:t> To examine ourselves continually against the perfect standard</a:t>
            </a:r>
          </a:p>
          <a:p>
            <a:r>
              <a:rPr lang="en-US" sz="8000" dirty="0">
                <a:solidFill>
                  <a:srgbClr val="FFFF00"/>
                </a:solidFill>
              </a:rPr>
              <a:t> 2 Corinthians 13:5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29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FFFF00"/>
                </a:solidFill>
              </a:rPr>
              <a:t>I ran across a list like this in 2017 and I liked it.</a:t>
            </a:r>
          </a:p>
          <a:p>
            <a:r>
              <a:rPr lang="en-US" sz="4000" dirty="0">
                <a:solidFill>
                  <a:srgbClr val="FFFF00"/>
                </a:solidFill>
              </a:rPr>
              <a:t>I have added Scriptures in this list.</a:t>
            </a:r>
          </a:p>
          <a:p>
            <a:r>
              <a:rPr lang="en-US" sz="4000" dirty="0">
                <a:solidFill>
                  <a:srgbClr val="FFFF00"/>
                </a:solidFill>
              </a:rPr>
              <a:t>It is worthy to share.</a:t>
            </a:r>
          </a:p>
          <a:p>
            <a:r>
              <a:rPr lang="en-US" sz="4000" dirty="0">
                <a:solidFill>
                  <a:srgbClr val="FFFF00"/>
                </a:solidFill>
              </a:rPr>
              <a:t>Each of the reasons on this list has a scriptural foundation.</a:t>
            </a:r>
          </a:p>
        </p:txBody>
      </p:sp>
    </p:spTree>
    <p:extLst>
      <p:ext uri="{BB962C8B-B14F-4D97-AF65-F5344CB8AC3E}">
        <p14:creationId xmlns:p14="http://schemas.microsoft.com/office/powerpoint/2010/main" val="299334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1500" dirty="0">
                <a:solidFill>
                  <a:srgbClr val="FFFF00"/>
                </a:solidFill>
              </a:rPr>
              <a:t> To keep our hearts pure</a:t>
            </a:r>
          </a:p>
          <a:p>
            <a:r>
              <a:rPr lang="en-US" sz="11500" dirty="0">
                <a:solidFill>
                  <a:srgbClr val="FFFF00"/>
                </a:solidFill>
              </a:rPr>
              <a:t> Psalm 24:3-4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1111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5400" dirty="0">
                <a:solidFill>
                  <a:srgbClr val="FFFF00"/>
                </a:solidFill>
              </a:rPr>
              <a:t>To diligently increase our faith, virtue, knowledge, temperance, patience, godliness, brotherly kindness and love</a:t>
            </a:r>
          </a:p>
          <a:p>
            <a:r>
              <a:rPr lang="en-US" sz="5400" dirty="0">
                <a:solidFill>
                  <a:srgbClr val="FFFF00"/>
                </a:solidFill>
              </a:rPr>
              <a:t>2 Peter 1:5-8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1506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11500" dirty="0">
                <a:solidFill>
                  <a:srgbClr val="FFFF00"/>
                </a:solidFill>
              </a:rPr>
              <a:t> To be perfect and complete</a:t>
            </a:r>
          </a:p>
          <a:p>
            <a:r>
              <a:rPr lang="en-US" sz="11500" dirty="0">
                <a:solidFill>
                  <a:srgbClr val="FFFF00"/>
                </a:solidFill>
              </a:rPr>
              <a:t> Colossians 2:10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0090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9600" dirty="0">
                <a:solidFill>
                  <a:srgbClr val="FFFF00"/>
                </a:solidFill>
              </a:rPr>
              <a:t> To gain strength</a:t>
            </a:r>
          </a:p>
          <a:p>
            <a:r>
              <a:rPr lang="en-US" sz="9600" dirty="0">
                <a:solidFill>
                  <a:srgbClr val="FFFF00"/>
                </a:solidFill>
              </a:rPr>
              <a:t> Colossians 1:9-11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1264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8000" dirty="0">
                <a:solidFill>
                  <a:srgbClr val="FFFF00"/>
                </a:solidFill>
              </a:rPr>
              <a:t> To add to our joy and contentment</a:t>
            </a:r>
          </a:p>
          <a:p>
            <a:r>
              <a:rPr lang="en-US" sz="8000" dirty="0">
                <a:solidFill>
                  <a:srgbClr val="FFFF00"/>
                </a:solidFill>
              </a:rPr>
              <a:t> </a:t>
            </a:r>
            <a:r>
              <a:rPr lang="en-US" sz="7800" dirty="0">
                <a:solidFill>
                  <a:srgbClr val="FFFF00"/>
                </a:solidFill>
              </a:rPr>
              <a:t>Philippians 4:12-13</a:t>
            </a:r>
          </a:p>
        </p:txBody>
      </p:sp>
    </p:spTree>
    <p:extLst>
      <p:ext uri="{BB962C8B-B14F-4D97-AF65-F5344CB8AC3E}">
        <p14:creationId xmlns:p14="http://schemas.microsoft.com/office/powerpoint/2010/main" val="25500983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14100" dirty="0">
                <a:solidFill>
                  <a:srgbClr val="FFFF00"/>
                </a:solidFill>
              </a:rPr>
              <a:t> To get to heaven</a:t>
            </a:r>
          </a:p>
          <a:p>
            <a:r>
              <a:rPr lang="en-US" sz="14100" dirty="0">
                <a:solidFill>
                  <a:srgbClr val="FFFF00"/>
                </a:solidFill>
              </a:rPr>
              <a:t> Matthew 25:34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9046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10600" dirty="0">
                <a:solidFill>
                  <a:srgbClr val="FFFF00"/>
                </a:solidFill>
              </a:rPr>
              <a:t> So we will never forget</a:t>
            </a:r>
          </a:p>
          <a:p>
            <a:r>
              <a:rPr lang="en-US" sz="10600" dirty="0">
                <a:solidFill>
                  <a:srgbClr val="FFFF00"/>
                </a:solidFill>
              </a:rPr>
              <a:t> 1 Corinthians 10:6, 10:11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8894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8800" dirty="0">
                <a:solidFill>
                  <a:srgbClr val="FFFF00"/>
                </a:solidFill>
              </a:rPr>
              <a:t> Because of Christ’s sacrifice</a:t>
            </a:r>
          </a:p>
          <a:p>
            <a:r>
              <a:rPr lang="en-US" sz="8800" dirty="0">
                <a:solidFill>
                  <a:srgbClr val="FFFF00"/>
                </a:solidFill>
              </a:rPr>
              <a:t> Hebrews 9:26</a:t>
            </a:r>
            <a:endParaRPr lang="en-US" sz="8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8257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3340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There are even more reasons to read and study the Bible.</a:t>
            </a:r>
          </a:p>
          <a:p>
            <a:r>
              <a:rPr lang="en-US" sz="3600" dirty="0">
                <a:solidFill>
                  <a:srgbClr val="FFFF00"/>
                </a:solidFill>
              </a:rPr>
              <a:t>Verse, verse, verse.</a:t>
            </a:r>
          </a:p>
          <a:p>
            <a:r>
              <a:rPr lang="en-US" sz="3600" dirty="0">
                <a:solidFill>
                  <a:srgbClr val="FFFF00"/>
                </a:solidFill>
              </a:rPr>
              <a:t>Psalm 119 gives us nearly 176 more reasons.</a:t>
            </a:r>
          </a:p>
          <a:p>
            <a:r>
              <a:rPr lang="en-US" sz="3600" dirty="0">
                <a:solidFill>
                  <a:srgbClr val="FFFF00"/>
                </a:solidFill>
              </a:rPr>
              <a:t>Adding to this list will help you will see the value of reading and studying the Bible.</a:t>
            </a:r>
          </a:p>
          <a:p>
            <a:r>
              <a:rPr lang="en-US" sz="3600" dirty="0">
                <a:solidFill>
                  <a:srgbClr val="FFFF00"/>
                </a:solidFill>
              </a:rPr>
              <a:t>Are you living the way the Bible reveals what God requires of you?</a:t>
            </a:r>
          </a:p>
        </p:txBody>
      </p:sp>
    </p:spTree>
    <p:extLst>
      <p:ext uri="{BB962C8B-B14F-4D97-AF65-F5344CB8AC3E}">
        <p14:creationId xmlns:p14="http://schemas.microsoft.com/office/powerpoint/2010/main" val="382062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The First Reason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4830763"/>
          </a:xfrm>
        </p:spPr>
        <p:txBody>
          <a:bodyPr>
            <a:normAutofit fontScale="77500" lnSpcReduction="20000"/>
          </a:bodyPr>
          <a:lstStyle/>
          <a:p>
            <a:r>
              <a:rPr lang="en-US" sz="4200" dirty="0">
                <a:solidFill>
                  <a:srgbClr val="FFFF00"/>
                </a:solidFill>
              </a:rPr>
              <a:t>And probably the most important reason.</a:t>
            </a:r>
          </a:p>
          <a:p>
            <a:r>
              <a:rPr lang="en-US" sz="4200" dirty="0">
                <a:solidFill>
                  <a:srgbClr val="FFFF00"/>
                </a:solidFill>
              </a:rPr>
              <a:t>A reason that many will discount immediately.</a:t>
            </a:r>
          </a:p>
          <a:p>
            <a:r>
              <a:rPr lang="en-US" sz="8800" dirty="0">
                <a:solidFill>
                  <a:srgbClr val="FFFF00"/>
                </a:solidFill>
              </a:rPr>
              <a:t> Because God’s Word is the only way to God</a:t>
            </a:r>
          </a:p>
          <a:p>
            <a:r>
              <a:rPr lang="en-US" sz="8800">
                <a:solidFill>
                  <a:srgbClr val="FFFF00"/>
                </a:solidFill>
              </a:rPr>
              <a:t> Hebrews 11:6</a:t>
            </a:r>
            <a:endParaRPr lang="en-US" sz="8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92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The Rest Of The Reasons Are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In No Particular Order Of Importance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9600" dirty="0">
                <a:solidFill>
                  <a:srgbClr val="FFFF00"/>
                </a:solidFill>
              </a:rPr>
              <a:t> To be approved unto God </a:t>
            </a:r>
          </a:p>
          <a:p>
            <a:r>
              <a:rPr lang="en-US" sz="9600" dirty="0">
                <a:solidFill>
                  <a:srgbClr val="FFFF00"/>
                </a:solidFill>
              </a:rPr>
              <a:t> 2 Timothy 2:15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289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9600" dirty="0">
                <a:solidFill>
                  <a:srgbClr val="FFFF00"/>
                </a:solidFill>
              </a:rPr>
              <a:t> To know God and His Son</a:t>
            </a:r>
          </a:p>
          <a:p>
            <a:r>
              <a:rPr lang="en-US" sz="9600" dirty="0">
                <a:solidFill>
                  <a:srgbClr val="FFFF00"/>
                </a:solidFill>
              </a:rPr>
              <a:t> John 14:7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529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12800" dirty="0">
                <a:solidFill>
                  <a:srgbClr val="FFFF00"/>
                </a:solidFill>
              </a:rPr>
              <a:t> To learn what pleases God</a:t>
            </a:r>
          </a:p>
          <a:p>
            <a:r>
              <a:rPr lang="en-US" sz="12800" dirty="0">
                <a:solidFill>
                  <a:srgbClr val="FFFF00"/>
                </a:solidFill>
              </a:rPr>
              <a:t> Hebrews 13:16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916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8000" dirty="0">
                <a:solidFill>
                  <a:srgbClr val="FFFF00"/>
                </a:solidFill>
              </a:rPr>
              <a:t> To become more equipped to teach others</a:t>
            </a:r>
          </a:p>
          <a:p>
            <a:r>
              <a:rPr lang="en-US" sz="8000" dirty="0">
                <a:solidFill>
                  <a:srgbClr val="FFFF00"/>
                </a:solidFill>
              </a:rPr>
              <a:t> 2 Timothy 2:2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635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9600" dirty="0">
                <a:solidFill>
                  <a:srgbClr val="FFFF00"/>
                </a:solidFill>
              </a:rPr>
              <a:t> To ensure our own salvation</a:t>
            </a:r>
          </a:p>
          <a:p>
            <a:r>
              <a:rPr lang="en-US" sz="9600" dirty="0">
                <a:solidFill>
                  <a:srgbClr val="FFFF00"/>
                </a:solidFill>
              </a:rPr>
              <a:t> Philippians 2:12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431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7200" dirty="0">
                <a:solidFill>
                  <a:srgbClr val="FFFF00"/>
                </a:solidFill>
              </a:rPr>
              <a:t> To understand God’s plan, and His will for us</a:t>
            </a:r>
          </a:p>
          <a:p>
            <a:r>
              <a:rPr lang="en-US" sz="7200" dirty="0">
                <a:solidFill>
                  <a:srgbClr val="FFFF00"/>
                </a:solidFill>
              </a:rPr>
              <a:t> Ephesians 3:10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254804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442</Words>
  <Application>Microsoft Office PowerPoint</Application>
  <PresentationFormat>On-screen Show (4:3)</PresentationFormat>
  <Paragraphs>67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Office Theme</vt:lpstr>
      <vt:lpstr>25 Reasons Why  We Should Study The Bible in 2024</vt:lpstr>
      <vt:lpstr>Introduction</vt:lpstr>
      <vt:lpstr>The First Reason</vt:lpstr>
      <vt:lpstr>The Rest Of The Reasons Are In No Particular Order Of Importance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Reasons Why We Should Read And Study The Bible</dc:title>
  <dc:creator>Aarons</dc:creator>
  <cp:lastModifiedBy>Eastview Church</cp:lastModifiedBy>
  <cp:revision>28</cp:revision>
  <dcterms:created xsi:type="dcterms:W3CDTF">2014-02-26T05:49:15Z</dcterms:created>
  <dcterms:modified xsi:type="dcterms:W3CDTF">2024-04-21T13:00:09Z</dcterms:modified>
</cp:coreProperties>
</file>