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398" r:id="rId2"/>
    <p:sldId id="399" r:id="rId3"/>
    <p:sldId id="397" r:id="rId4"/>
    <p:sldId id="256" r:id="rId5"/>
    <p:sldId id="275" r:id="rId6"/>
    <p:sldId id="276" r:id="rId7"/>
    <p:sldId id="277" r:id="rId8"/>
    <p:sldId id="274" r:id="rId9"/>
    <p:sldId id="39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DACE"/>
    <a:srgbClr val="C4DAE7"/>
    <a:srgbClr val="F6D185"/>
    <a:srgbClr val="E0BA70"/>
    <a:srgbClr val="FFE692"/>
    <a:srgbClr val="FFFFD3"/>
    <a:srgbClr val="202953"/>
    <a:srgbClr val="F8D8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08"/>
    <p:restoredTop sz="93060"/>
  </p:normalViewPr>
  <p:slideViewPr>
    <p:cSldViewPr snapToGrid="0" snapToObjects="1">
      <p:cViewPr varScale="1">
        <p:scale>
          <a:sx n="101" d="100"/>
          <a:sy n="101" d="100"/>
        </p:scale>
        <p:origin x="24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A94F0-2A77-E347-9F76-D65E15ADA0AE}" type="datetimeFigureOut">
              <a:rPr lang="en-US" smtClean="0"/>
              <a:t>3/29/24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3015C-4269-C24F-BAC2-7D5D9E196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06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A94F0-2A77-E347-9F76-D65E15ADA0AE}" type="datetimeFigureOut">
              <a:rPr lang="en-US" smtClean="0"/>
              <a:t>3/29/24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3015C-4269-C24F-BAC2-7D5D9E196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05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A94F0-2A77-E347-9F76-D65E15ADA0AE}" type="datetimeFigureOut">
              <a:rPr lang="en-US" smtClean="0"/>
              <a:t>3/29/24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3015C-4269-C24F-BAC2-7D5D9E196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83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A94F0-2A77-E347-9F76-D65E15ADA0AE}" type="datetimeFigureOut">
              <a:rPr lang="en-US" smtClean="0"/>
              <a:t>3/29/24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3015C-4269-C24F-BAC2-7D5D9E196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9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A94F0-2A77-E347-9F76-D65E15ADA0AE}" type="datetimeFigureOut">
              <a:rPr lang="en-US" smtClean="0"/>
              <a:t>3/29/24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3015C-4269-C24F-BAC2-7D5D9E196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53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A94F0-2A77-E347-9F76-D65E15ADA0AE}" type="datetimeFigureOut">
              <a:rPr lang="en-US" smtClean="0"/>
              <a:t>3/29/24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3015C-4269-C24F-BAC2-7D5D9E196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28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A94F0-2A77-E347-9F76-D65E15ADA0AE}" type="datetimeFigureOut">
              <a:rPr lang="en-US" smtClean="0"/>
              <a:t>3/29/24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3015C-4269-C24F-BAC2-7D5D9E196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63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A94F0-2A77-E347-9F76-D65E15ADA0AE}" type="datetimeFigureOut">
              <a:rPr lang="en-US" smtClean="0"/>
              <a:t>3/29/24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3015C-4269-C24F-BAC2-7D5D9E196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91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A94F0-2A77-E347-9F76-D65E15ADA0AE}" type="datetimeFigureOut">
              <a:rPr lang="en-US" smtClean="0"/>
              <a:t>3/29/24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3015C-4269-C24F-BAC2-7D5D9E196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17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A94F0-2A77-E347-9F76-D65E15ADA0AE}" type="datetimeFigureOut">
              <a:rPr lang="en-US" smtClean="0"/>
              <a:t>3/29/24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3015C-4269-C24F-BAC2-7D5D9E196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65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A94F0-2A77-E347-9F76-D65E15ADA0AE}" type="datetimeFigureOut">
              <a:rPr lang="en-US" smtClean="0"/>
              <a:t>3/29/24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3015C-4269-C24F-BAC2-7D5D9E196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1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A94F0-2A77-E347-9F76-D65E15ADA0AE}" type="datetimeFigureOut">
              <a:rPr lang="en-US" smtClean="0"/>
              <a:t>3/29/24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3015C-4269-C24F-BAC2-7D5D9E196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74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1042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AA67C3D-6D28-4C64-81F8-295FC9396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659154" y="0"/>
            <a:ext cx="1897292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813163" y="0"/>
            <a:ext cx="1902325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A18FF1-38D9-D7AF-E855-943357223C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15272"/>
          <a:stretch/>
        </p:blipFill>
        <p:spPr>
          <a:xfrm>
            <a:off x="1998220" y="-1"/>
            <a:ext cx="7144670" cy="3405188"/>
          </a:xfrm>
          <a:custGeom>
            <a:avLst/>
            <a:gdLst/>
            <a:ahLst/>
            <a:cxnLst/>
            <a:rect l="l" t="t" r="r" b="b"/>
            <a:pathLst>
              <a:path w="9526226" h="3405188">
                <a:moveTo>
                  <a:pt x="1617925" y="0"/>
                </a:moveTo>
                <a:lnTo>
                  <a:pt x="2711158" y="0"/>
                </a:lnTo>
                <a:lnTo>
                  <a:pt x="3027357" y="0"/>
                </a:lnTo>
                <a:lnTo>
                  <a:pt x="3491324" y="0"/>
                </a:lnTo>
                <a:lnTo>
                  <a:pt x="5200853" y="0"/>
                </a:lnTo>
                <a:lnTo>
                  <a:pt x="9526226" y="0"/>
                </a:lnTo>
                <a:lnTo>
                  <a:pt x="9526226" y="3405188"/>
                </a:lnTo>
                <a:lnTo>
                  <a:pt x="0" y="3405188"/>
                </a:lnTo>
                <a:lnTo>
                  <a:pt x="1596" y="3337395"/>
                </a:lnTo>
                <a:cubicBezTo>
                  <a:pt x="68390" y="1928213"/>
                  <a:pt x="632836" y="708413"/>
                  <a:pt x="1595801" y="14997"/>
                </a:cubicBez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4283919-7E00-4FC2-BFC9-3F56E5880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998220" y="0"/>
            <a:ext cx="1465306" cy="3405188"/>
          </a:xfrm>
          <a:custGeom>
            <a:avLst/>
            <a:gdLst>
              <a:gd name="connsiteX0" fmla="*/ 340960 w 1953741"/>
              <a:gd name="connsiteY0" fmla="*/ 0 h 3405188"/>
              <a:gd name="connsiteX1" fmla="*/ 0 w 1953741"/>
              <a:gd name="connsiteY1" fmla="*/ 0 h 3405188"/>
              <a:gd name="connsiteX2" fmla="*/ 0 w 1953741"/>
              <a:gd name="connsiteY2" fmla="*/ 1 h 3405188"/>
              <a:gd name="connsiteX3" fmla="*/ 121075 w 1953741"/>
              <a:gd name="connsiteY3" fmla="*/ 1 h 3405188"/>
              <a:gd name="connsiteX4" fmla="*/ 143661 w 1953741"/>
              <a:gd name="connsiteY4" fmla="*/ 14998 h 3405188"/>
              <a:gd name="connsiteX5" fmla="*/ 1771120 w 1953741"/>
              <a:gd name="connsiteY5" fmla="*/ 3337396 h 3405188"/>
              <a:gd name="connsiteX6" fmla="*/ 1772750 w 1953741"/>
              <a:gd name="connsiteY6" fmla="*/ 3405188 h 3405188"/>
              <a:gd name="connsiteX7" fmla="*/ 1953741 w 1953741"/>
              <a:gd name="connsiteY7" fmla="*/ 3405188 h 3405188"/>
              <a:gd name="connsiteX8" fmla="*/ 1937324 w 1953741"/>
              <a:gd name="connsiteY8" fmla="*/ 3058183 h 3405188"/>
              <a:gd name="connsiteX9" fmla="*/ 363084 w 1953741"/>
              <a:gd name="connsiteY9" fmla="*/ 14997 h 3405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53741" h="3405188">
                <a:moveTo>
                  <a:pt x="340960" y="0"/>
                </a:moveTo>
                <a:lnTo>
                  <a:pt x="0" y="0"/>
                </a:lnTo>
                <a:lnTo>
                  <a:pt x="0" y="1"/>
                </a:lnTo>
                <a:lnTo>
                  <a:pt x="121075" y="1"/>
                </a:lnTo>
                <a:lnTo>
                  <a:pt x="143661" y="14998"/>
                </a:lnTo>
                <a:cubicBezTo>
                  <a:pt x="1126713" y="708414"/>
                  <a:pt x="1702933" y="1928214"/>
                  <a:pt x="1771120" y="3337396"/>
                </a:cubicBezTo>
                <a:lnTo>
                  <a:pt x="1772750" y="3405188"/>
                </a:lnTo>
                <a:lnTo>
                  <a:pt x="1953741" y="3405188"/>
                </a:lnTo>
                <a:lnTo>
                  <a:pt x="1937324" y="3058183"/>
                </a:lnTo>
                <a:cubicBezTo>
                  <a:pt x="1813464" y="1767912"/>
                  <a:pt x="1261851" y="662186"/>
                  <a:pt x="363084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B64DAD-74AE-EB76-6721-436067B537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12" r="-1" b="27865"/>
          <a:stretch/>
        </p:blipFill>
        <p:spPr>
          <a:xfrm>
            <a:off x="1995507" y="3452815"/>
            <a:ext cx="7148493" cy="3405187"/>
          </a:xfrm>
          <a:custGeom>
            <a:avLst/>
            <a:gdLst/>
            <a:ahLst/>
            <a:cxnLst/>
            <a:rect l="l" t="t" r="r" b="b"/>
            <a:pathLst>
              <a:path w="9531324" h="3405187">
                <a:moveTo>
                  <a:pt x="3977" y="0"/>
                </a:moveTo>
                <a:lnTo>
                  <a:pt x="9531324" y="0"/>
                </a:lnTo>
                <a:lnTo>
                  <a:pt x="9531324" y="3405187"/>
                </a:lnTo>
                <a:lnTo>
                  <a:pt x="5205951" y="3405187"/>
                </a:lnTo>
                <a:lnTo>
                  <a:pt x="3496422" y="3405187"/>
                </a:lnTo>
                <a:lnTo>
                  <a:pt x="3032455" y="3405187"/>
                </a:lnTo>
                <a:lnTo>
                  <a:pt x="2716256" y="3405187"/>
                </a:lnTo>
                <a:lnTo>
                  <a:pt x="2502754" y="3405187"/>
                </a:lnTo>
                <a:lnTo>
                  <a:pt x="2390998" y="3327786"/>
                </a:lnTo>
                <a:cubicBezTo>
                  <a:pt x="2217180" y="3200295"/>
                  <a:pt x="2046553" y="3062584"/>
                  <a:pt x="1874350" y="2922001"/>
                </a:cubicBezTo>
                <a:cubicBezTo>
                  <a:pt x="928725" y="2150026"/>
                  <a:pt x="0" y="1516318"/>
                  <a:pt x="0" y="168843"/>
                </a:cubicBez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217FF4A-5EDF-43B7-90EE-BDD9F1E9E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995507" y="3452813"/>
            <a:ext cx="2055742" cy="3405187"/>
          </a:xfrm>
          <a:custGeom>
            <a:avLst/>
            <a:gdLst>
              <a:gd name="connsiteX0" fmla="*/ 2737014 w 2740990"/>
              <a:gd name="connsiteY0" fmla="*/ 0 h 3405187"/>
              <a:gd name="connsiteX1" fmla="*/ 2550901 w 2740990"/>
              <a:gd name="connsiteY1" fmla="*/ 0 h 3405187"/>
              <a:gd name="connsiteX2" fmla="*/ 2554960 w 2740990"/>
              <a:gd name="connsiteY2" fmla="*/ 168844 h 3405187"/>
              <a:gd name="connsiteX3" fmla="*/ 641512 w 2740990"/>
              <a:gd name="connsiteY3" fmla="*/ 2922002 h 3405187"/>
              <a:gd name="connsiteX4" fmla="*/ 114085 w 2740990"/>
              <a:gd name="connsiteY4" fmla="*/ 3327787 h 3405187"/>
              <a:gd name="connsiteX5" fmla="*/ 0 w 2740990"/>
              <a:gd name="connsiteY5" fmla="*/ 3405187 h 3405187"/>
              <a:gd name="connsiteX6" fmla="*/ 24734 w 2740990"/>
              <a:gd name="connsiteY6" fmla="*/ 3405187 h 3405187"/>
              <a:gd name="connsiteX7" fmla="*/ 238236 w 2740990"/>
              <a:gd name="connsiteY7" fmla="*/ 3405187 h 3405187"/>
              <a:gd name="connsiteX8" fmla="*/ 349992 w 2740990"/>
              <a:gd name="connsiteY8" fmla="*/ 3327786 h 3405187"/>
              <a:gd name="connsiteX9" fmla="*/ 866640 w 2740990"/>
              <a:gd name="connsiteY9" fmla="*/ 2922001 h 3405187"/>
              <a:gd name="connsiteX10" fmla="*/ 2740990 w 2740990"/>
              <a:gd name="connsiteY10" fmla="*/ 168843 h 340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40990" h="3405187">
                <a:moveTo>
                  <a:pt x="2737014" y="0"/>
                </a:moveTo>
                <a:lnTo>
                  <a:pt x="2550901" y="0"/>
                </a:lnTo>
                <a:lnTo>
                  <a:pt x="2554960" y="168844"/>
                </a:lnTo>
                <a:cubicBezTo>
                  <a:pt x="2554960" y="1516319"/>
                  <a:pt x="1606862" y="2150027"/>
                  <a:pt x="641512" y="2922002"/>
                </a:cubicBezTo>
                <a:cubicBezTo>
                  <a:pt x="465716" y="3062585"/>
                  <a:pt x="291530" y="3200296"/>
                  <a:pt x="114085" y="3327787"/>
                </a:cubicBezTo>
                <a:lnTo>
                  <a:pt x="0" y="3405187"/>
                </a:lnTo>
                <a:lnTo>
                  <a:pt x="24734" y="3405187"/>
                </a:lnTo>
                <a:lnTo>
                  <a:pt x="238236" y="3405187"/>
                </a:lnTo>
                <a:lnTo>
                  <a:pt x="349992" y="3327786"/>
                </a:lnTo>
                <a:cubicBezTo>
                  <a:pt x="523810" y="3200295"/>
                  <a:pt x="694437" y="3062584"/>
                  <a:pt x="866640" y="2922001"/>
                </a:cubicBezTo>
                <a:cubicBezTo>
                  <a:pt x="1812265" y="2150026"/>
                  <a:pt x="2740990" y="1516318"/>
                  <a:pt x="2740990" y="168843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626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861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EDE8E-3D7B-B9F3-3E79-E9FF94F10C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903" y="2182415"/>
            <a:ext cx="8506819" cy="2129286"/>
          </a:xfrm>
        </p:spPr>
        <p:txBody>
          <a:bodyPr>
            <a:normAutofit/>
          </a:bodyPr>
          <a:lstStyle/>
          <a:p>
            <a:r>
              <a:rPr lang="en-US" sz="7200" b="1" dirty="0">
                <a:latin typeface="Berlin Sans FB Demi" panose="020E0602020502020306" pitchFamily="34" charset="77"/>
              </a:rPr>
              <a:t>What would YOU </a:t>
            </a:r>
            <a:br>
              <a:rPr lang="en-US" sz="7200" b="1" dirty="0">
                <a:latin typeface="Berlin Sans FB Demi" panose="020E0602020502020306" pitchFamily="34" charset="77"/>
              </a:rPr>
            </a:br>
            <a:r>
              <a:rPr lang="en-US" sz="7200" b="1" dirty="0">
                <a:latin typeface="Berlin Sans FB Demi" panose="020E0602020502020306" pitchFamily="34" charset="77"/>
              </a:rPr>
              <a:t>give up for Jesus?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CAD83E-E2D1-7F20-6511-0EBA84FECE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7312" y="4530579"/>
            <a:ext cx="6858000" cy="62972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Berlin Sans FB" panose="020E0602020502020306" pitchFamily="34" charset="77"/>
              </a:rPr>
              <a:t>Acts 7:54-8:4</a:t>
            </a:r>
          </a:p>
        </p:txBody>
      </p:sp>
    </p:spTree>
    <p:extLst>
      <p:ext uri="{BB962C8B-B14F-4D97-AF65-F5344CB8AC3E}">
        <p14:creationId xmlns:p14="http://schemas.microsoft.com/office/powerpoint/2010/main" val="1067258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D8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DC204-71F4-E54E-9706-E41ACBFAB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75908"/>
          </a:xfrm>
        </p:spPr>
        <p:txBody>
          <a:bodyPr anchor="ctr">
            <a:normAutofit/>
          </a:bodyPr>
          <a:lstStyle/>
          <a:p>
            <a:r>
              <a:rPr lang="en-US" sz="5400" b="1" dirty="0">
                <a:latin typeface="Berlin Sans FB Demi" panose="020E0602020502020306" pitchFamily="34" charset="77"/>
                <a:cs typeface="Cavolini" panose="03000502040302020204" pitchFamily="66" charset="0"/>
              </a:rPr>
              <a:t>What would YOU give up?</a:t>
            </a:r>
          </a:p>
        </p:txBody>
      </p:sp>
      <p:pic>
        <p:nvPicPr>
          <p:cNvPr id="1026" name="Picture 2" descr="Image 5 - Possessions - Indie DB">
            <a:extLst>
              <a:ext uri="{FF2B5EF4-FFF2-40B4-BE49-F238E27FC236}">
                <a16:creationId xmlns:a16="http://schemas.microsoft.com/office/drawing/2014/main" id="{DD90287B-65BF-D453-2970-93364ABFC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949" y="1588458"/>
            <a:ext cx="6843920" cy="4416716"/>
          </a:xfrm>
          <a:prstGeom prst="rect">
            <a:avLst/>
          </a:prstGeom>
          <a:noFill/>
          <a:scene3d>
            <a:camera prst="perspectiveHeroicExtremeLeftFacing">
              <a:rot lat="0" lon="1800000" rev="21425485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51D600-66DB-72D4-AC71-D5674E93877A}"/>
              </a:ext>
            </a:extLst>
          </p:cNvPr>
          <p:cNvSpPr txBox="1"/>
          <p:nvPr/>
        </p:nvSpPr>
        <p:spPr>
          <a:xfrm>
            <a:off x="0" y="1275908"/>
            <a:ext cx="348747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latin typeface="Berlin Sans FB" panose="020E0602020502020306" pitchFamily="34" charset="77"/>
              </a:rPr>
              <a:t>Your Possessions</a:t>
            </a:r>
            <a:r>
              <a:rPr lang="en-US" sz="3600" dirty="0">
                <a:latin typeface="Berlin Sans FB" panose="020E0602020502020306" pitchFamily="34" charset="77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Berlin Sans FB" panose="020E0602020502020306" pitchFamily="34" charset="77"/>
              </a:rPr>
              <a:t>Early Christians-Acts 8:1, 3</a:t>
            </a:r>
          </a:p>
          <a:p>
            <a:endParaRPr lang="en-US" sz="2800" dirty="0">
              <a:latin typeface="Berlin Sans FB" panose="020E0602020502020306" pitchFamily="34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Berlin Sans FB" panose="020E0602020502020306" pitchFamily="34" charset="77"/>
              </a:rPr>
              <a:t>Abraham-   Genesis 13:2 &amp; 12:1-5</a:t>
            </a:r>
          </a:p>
          <a:p>
            <a:endParaRPr lang="en-US" sz="2800" dirty="0">
              <a:latin typeface="Berlin Sans FB" panose="020E0602020502020306" pitchFamily="34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Berlin Sans FB" panose="020E0602020502020306" pitchFamily="34" charset="77"/>
              </a:rPr>
              <a:t>Rich young ruler- Mt 19:16-24</a:t>
            </a:r>
          </a:p>
        </p:txBody>
      </p:sp>
    </p:spTree>
    <p:extLst>
      <p:ext uri="{BB962C8B-B14F-4D97-AF65-F5344CB8AC3E}">
        <p14:creationId xmlns:p14="http://schemas.microsoft.com/office/powerpoint/2010/main" val="223213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1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95FB2-3CC0-7001-9763-38C1C4D43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21" y="18255"/>
            <a:ext cx="8718697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Berlin Sans FB Demi" panose="020E0602020502020306" pitchFamily="34" charset="77"/>
              </a:rPr>
              <a:t>What would YOU give up?</a:t>
            </a:r>
          </a:p>
        </p:txBody>
      </p:sp>
      <p:pic>
        <p:nvPicPr>
          <p:cNvPr id="2050" name="Picture 2" descr="Brisbane Family — What It Means - Brisbane Kids">
            <a:extLst>
              <a:ext uri="{FF2B5EF4-FFF2-40B4-BE49-F238E27FC236}">
                <a16:creationId xmlns:a16="http://schemas.microsoft.com/office/drawing/2014/main" id="{201B0A76-02E4-69A0-8FC7-70AE65F73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82" y="1357432"/>
            <a:ext cx="6450418" cy="4805916"/>
          </a:xfrm>
          <a:prstGeom prst="rect">
            <a:avLst/>
          </a:prstGeom>
          <a:noFill/>
          <a:scene3d>
            <a:camera prst="perspectiveContrastingRightFacing">
              <a:rot lat="0" lon="19800000" rev="213211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13021-FD53-A1EF-96CF-1DFFD4CE6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5378" y="1343818"/>
            <a:ext cx="3083440" cy="4833145"/>
          </a:xfrm>
        </p:spPr>
        <p:txBody>
          <a:bodyPr wrap="square">
            <a:normAutofit/>
          </a:bodyPr>
          <a:lstStyle/>
          <a:p>
            <a:pPr marL="0" indent="0" algn="ctr">
              <a:buNone/>
            </a:pPr>
            <a:r>
              <a:rPr lang="en-US" sz="3600" u="sng" dirty="0">
                <a:latin typeface="Berlin Sans FB" panose="020E0602020502020306" pitchFamily="34" charset="77"/>
              </a:rPr>
              <a:t>Your Family:</a:t>
            </a:r>
          </a:p>
          <a:p>
            <a:pPr algn="ctr"/>
            <a:r>
              <a:rPr lang="en-US" dirty="0">
                <a:latin typeface="Berlin Sans FB" panose="020E0602020502020306" pitchFamily="34" charset="77"/>
              </a:rPr>
              <a:t>P</a:t>
            </a:r>
            <a:r>
              <a:rPr lang="en-US">
                <a:latin typeface="Berlin Sans FB" panose="020E0602020502020306" pitchFamily="34" charset="77"/>
              </a:rPr>
              <a:t>ersecuted </a:t>
            </a:r>
            <a:r>
              <a:rPr lang="en-US" dirty="0">
                <a:latin typeface="Berlin Sans FB" panose="020E0602020502020306" pitchFamily="34" charset="77"/>
              </a:rPr>
              <a:t>&amp; imprisoned- </a:t>
            </a:r>
          </a:p>
          <a:p>
            <a:pPr marL="0" indent="0" algn="ctr">
              <a:buNone/>
            </a:pPr>
            <a:r>
              <a:rPr lang="en-US" dirty="0">
                <a:latin typeface="Berlin Sans FB" panose="020E0602020502020306" pitchFamily="34" charset="77"/>
              </a:rPr>
              <a:t>Acts 8:3</a:t>
            </a:r>
          </a:p>
          <a:p>
            <a:pPr marL="0" indent="0" algn="ctr">
              <a:buNone/>
            </a:pPr>
            <a:endParaRPr lang="en-US" dirty="0">
              <a:latin typeface="Berlin Sans FB" panose="020E0602020502020306" pitchFamily="34" charset="77"/>
            </a:endParaRPr>
          </a:p>
          <a:p>
            <a:pPr algn="ctr"/>
            <a:r>
              <a:rPr lang="en-US" dirty="0">
                <a:latin typeface="Berlin Sans FB" panose="020E0602020502020306" pitchFamily="34" charset="77"/>
              </a:rPr>
              <a:t>Our own earthly families- </a:t>
            </a:r>
          </a:p>
          <a:p>
            <a:pPr marL="0" indent="0" algn="ctr">
              <a:buNone/>
            </a:pPr>
            <a:r>
              <a:rPr lang="en-US" dirty="0">
                <a:latin typeface="Berlin Sans FB" panose="020E0602020502020306" pitchFamily="34" charset="77"/>
              </a:rPr>
              <a:t>Luke 14:26; Matthew 10:37</a:t>
            </a:r>
          </a:p>
        </p:txBody>
      </p:sp>
    </p:spTree>
    <p:extLst>
      <p:ext uri="{BB962C8B-B14F-4D97-AF65-F5344CB8AC3E}">
        <p14:creationId xmlns:p14="http://schemas.microsoft.com/office/powerpoint/2010/main" val="106736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DA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BC3AA-C810-3BAD-4862-3A86B8087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97172"/>
            <a:ext cx="3019647" cy="51957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u="sng" dirty="0">
                <a:latin typeface="Berlin Sans FB" panose="020E0602020502020306" pitchFamily="34" charset="77"/>
              </a:rPr>
              <a:t>Your Freedom:</a:t>
            </a:r>
          </a:p>
          <a:p>
            <a:r>
              <a:rPr lang="en-US" dirty="0">
                <a:latin typeface="Berlin Sans FB" panose="020E0602020502020306" pitchFamily="34" charset="77"/>
              </a:rPr>
              <a:t>Saul- Acts 8:3</a:t>
            </a:r>
          </a:p>
          <a:p>
            <a:pPr marL="0" indent="0">
              <a:buNone/>
            </a:pPr>
            <a:endParaRPr lang="en-US" dirty="0">
              <a:latin typeface="Berlin Sans FB" panose="020E0602020502020306" pitchFamily="34" charset="77"/>
            </a:endParaRPr>
          </a:p>
          <a:p>
            <a:r>
              <a:rPr lang="en-US" dirty="0">
                <a:latin typeface="Berlin Sans FB" panose="020E0602020502020306" pitchFamily="34" charset="77"/>
              </a:rPr>
              <a:t>Persecutions-</a:t>
            </a:r>
          </a:p>
          <a:p>
            <a:pPr marL="0" indent="0">
              <a:buNone/>
            </a:pPr>
            <a:r>
              <a:rPr lang="en-US" dirty="0">
                <a:latin typeface="Berlin Sans FB" panose="020E0602020502020306" pitchFamily="34" charset="77"/>
              </a:rPr>
              <a:t>    2 Tim. 3:12</a:t>
            </a:r>
          </a:p>
          <a:p>
            <a:pPr marL="0" indent="0">
              <a:buNone/>
            </a:pPr>
            <a:endParaRPr lang="en-US" dirty="0">
              <a:latin typeface="Berlin Sans FB" panose="020E0602020502020306" pitchFamily="34" charset="77"/>
            </a:endParaRPr>
          </a:p>
          <a:p>
            <a:r>
              <a:rPr lang="en-US" dirty="0">
                <a:latin typeface="Berlin Sans FB" panose="020E0602020502020306" pitchFamily="34" charset="77"/>
              </a:rPr>
              <a:t>Paul &amp; Silas-  Acts 16:25</a:t>
            </a:r>
          </a:p>
          <a:p>
            <a:pPr marL="0" indent="0">
              <a:buNone/>
            </a:pPr>
            <a:endParaRPr lang="en-US" dirty="0">
              <a:latin typeface="Berlin Sans FB" panose="020E0602020502020306" pitchFamily="34" charset="77"/>
            </a:endParaRPr>
          </a:p>
          <a:p>
            <a:r>
              <a:rPr lang="en-US" dirty="0">
                <a:latin typeface="Berlin Sans FB" panose="020E0602020502020306" pitchFamily="34" charset="77"/>
              </a:rPr>
              <a:t>Paul- Phil 1:12-14</a:t>
            </a:r>
          </a:p>
        </p:txBody>
      </p:sp>
      <p:pic>
        <p:nvPicPr>
          <p:cNvPr id="3074" name="Picture 2" descr="Christian Persecution Statistic Today">
            <a:extLst>
              <a:ext uri="{FF2B5EF4-FFF2-40B4-BE49-F238E27FC236}">
                <a16:creationId xmlns:a16="http://schemas.microsoft.com/office/drawing/2014/main" id="{98DE6118-B652-DF04-9765-A15131FD15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101"/>
          <a:stretch/>
        </p:blipFill>
        <p:spPr bwMode="auto">
          <a:xfrm>
            <a:off x="2568559" y="1825625"/>
            <a:ext cx="6728816" cy="4667249"/>
          </a:xfrm>
          <a:prstGeom prst="rect">
            <a:avLst/>
          </a:prstGeom>
          <a:noFill/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1D0E81E-A24E-4B4D-208E-1E7F48DD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303" y="-28391"/>
            <a:ext cx="8718697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Berlin Sans FB Demi" panose="020E0602020502020306" pitchFamily="34" charset="77"/>
              </a:rPr>
              <a:t>What would YOU give up?</a:t>
            </a:r>
          </a:p>
        </p:txBody>
      </p:sp>
    </p:spTree>
    <p:extLst>
      <p:ext uri="{BB962C8B-B14F-4D97-AF65-F5344CB8AC3E}">
        <p14:creationId xmlns:p14="http://schemas.microsoft.com/office/powerpoint/2010/main" val="157409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DA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nding Purpose Begins at the End: The Tombstone Principle - Centennial">
            <a:extLst>
              <a:ext uri="{FF2B5EF4-FFF2-40B4-BE49-F238E27FC236}">
                <a16:creationId xmlns:a16="http://schemas.microsoft.com/office/drawing/2014/main" id="{007CC4F7-F72D-73DC-10FD-79D1A9DCEC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3282" y="1475571"/>
            <a:ext cx="6974984" cy="5017303"/>
          </a:xfrm>
          <a:prstGeom prst="rect">
            <a:avLst/>
          </a:prstGeom>
          <a:noFill/>
          <a:scene3d>
            <a:camera prst="perspectiveContrastingRightFacing">
              <a:rot lat="0" lon="19800000" rev="213211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BE30844-83E8-D80A-6BE2-215D5745C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17" y="365126"/>
            <a:ext cx="8633636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Berlin Sans FB Demi" panose="020E0602020502020306" pitchFamily="34" charset="77"/>
              </a:rPr>
              <a:t>What would YOU give up?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708D8B-096E-0A21-3CE1-86A6C80148CB}"/>
              </a:ext>
            </a:extLst>
          </p:cNvPr>
          <p:cNvSpPr txBox="1"/>
          <p:nvPr/>
        </p:nvSpPr>
        <p:spPr>
          <a:xfrm>
            <a:off x="5103628" y="1690689"/>
            <a:ext cx="404037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>
                <a:latin typeface="Berlin Sans FB" panose="020E0602020502020306" pitchFamily="34" charset="77"/>
              </a:rPr>
              <a:t>Your Life:</a:t>
            </a:r>
            <a:r>
              <a:rPr lang="en-US" sz="2800" dirty="0">
                <a:latin typeface="Berlin Sans FB" panose="020E0602020502020306" pitchFamily="34" charset="77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Berlin Sans FB" panose="020E0602020502020306" pitchFamily="34" charset="77"/>
              </a:rPr>
              <a:t>Stephen- Acts 7:58-60</a:t>
            </a:r>
          </a:p>
          <a:p>
            <a:endParaRPr lang="en-US" sz="2800" dirty="0">
              <a:latin typeface="Berlin Sans FB" panose="020E0602020502020306" pitchFamily="34" charset="7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Berlin Sans FB" panose="020E0602020502020306" pitchFamily="34" charset="77"/>
              </a:rPr>
              <a:t>Paul- Philippians 1:21</a:t>
            </a:r>
          </a:p>
          <a:p>
            <a:endParaRPr lang="en-US" sz="2800" dirty="0">
              <a:latin typeface="Berlin Sans FB" panose="020E0602020502020306" pitchFamily="34" charset="7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Berlin Sans FB" panose="020E0602020502020306" pitchFamily="34" charset="77"/>
              </a:rPr>
              <a:t>Romans 10:9-10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Berlin Sans FB" panose="020E0602020502020306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0142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247255" y="1290909"/>
            <a:ext cx="7277099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5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02838" y="2010741"/>
            <a:ext cx="5530453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7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88513" y="1780905"/>
            <a:ext cx="6026944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9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542347"/>
            <a:ext cx="7750968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1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5" y="6178751"/>
            <a:ext cx="378619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3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59376"/>
            <a:ext cx="8318896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5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1916"/>
            <a:ext cx="79295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7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5" y="-6705"/>
            <a:ext cx="446485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9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1916"/>
            <a:ext cx="267890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21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69950" y="-1916"/>
            <a:ext cx="4341019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23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926260" y="2872"/>
            <a:ext cx="2213372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DDC204-71F4-E54E-9706-E41ACBFAB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0316" y="460456"/>
            <a:ext cx="3105930" cy="3489752"/>
          </a:xfrm>
        </p:spPr>
        <p:txBody>
          <a:bodyPr anchor="t">
            <a:normAutofit/>
          </a:bodyPr>
          <a:lstStyle/>
          <a:p>
            <a:pPr algn="r"/>
            <a:r>
              <a:rPr lang="en-US" sz="4400" b="1" dirty="0">
                <a:latin typeface="Berlin Sans FB Demi" panose="020E0602020502020306" pitchFamily="34" charset="77"/>
                <a:cs typeface="Cavolini" panose="03000502040302020204" pitchFamily="66" charset="0"/>
              </a:rPr>
              <a:t>What Would </a:t>
            </a:r>
            <a:r>
              <a:rPr lang="en-US" sz="4400" b="1" dirty="0">
                <a:solidFill>
                  <a:srgbClr val="FF0000"/>
                </a:solidFill>
                <a:latin typeface="Berlin Sans FB Demi" panose="020E0602020502020306" pitchFamily="34" charset="77"/>
                <a:cs typeface="Cavolini" panose="03000502040302020204" pitchFamily="66" charset="0"/>
              </a:rPr>
              <a:t>YOU</a:t>
            </a:r>
            <a:r>
              <a:rPr lang="en-US" sz="4400" b="1" dirty="0">
                <a:latin typeface="Berlin Sans FB Demi" panose="020E0602020502020306" pitchFamily="34" charset="77"/>
                <a:cs typeface="Cavolini" panose="03000502040302020204" pitchFamily="66" charset="0"/>
              </a:rPr>
              <a:t> Give Up For Jesus</a:t>
            </a:r>
            <a:br>
              <a:rPr lang="en-US" sz="2200" dirty="0">
                <a:latin typeface="Cavolini" panose="03000502040302020204" pitchFamily="66" charset="0"/>
                <a:cs typeface="Cavolini" panose="03000502040302020204" pitchFamily="66" charset="0"/>
              </a:rPr>
            </a:br>
            <a:br>
              <a:rPr lang="en-US" sz="2200" dirty="0"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sz="3200" dirty="0">
                <a:latin typeface="Berlin Sans FB" panose="020E0602020502020306" pitchFamily="34" charset="77"/>
                <a:cs typeface="Cavolini" panose="03000502040302020204" pitchFamily="66" charset="0"/>
              </a:rPr>
              <a:t>Acts 7:54-8:4</a:t>
            </a:r>
            <a:endParaRPr lang="en-US" sz="2200" dirty="0">
              <a:latin typeface="Berlin Sans FB" panose="020E0602020502020306" pitchFamily="34" charset="77"/>
              <a:cs typeface="Cavolini" panose="03000502040302020204" pitchFamily="66" charset="0"/>
            </a:endParaRPr>
          </a:p>
        </p:txBody>
      </p:sp>
      <p:sp>
        <p:nvSpPr>
          <p:cNvPr id="4125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5619" y="-1916"/>
            <a:ext cx="1624013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27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68119" y="-1916"/>
            <a:ext cx="671513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29" name="Freeform: Shape 4128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564058" y="2218040"/>
            <a:ext cx="3314068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4098" name="Picture 2" descr="Give All To Jesus - Armidale District Baptist Church">
            <a:extLst>
              <a:ext uri="{FF2B5EF4-FFF2-40B4-BE49-F238E27FC236}">
                <a16:creationId xmlns:a16="http://schemas.microsoft.com/office/drawing/2014/main" id="{7729B28A-EBC3-FD8F-2E4B-B007EA5974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7" r="11884" b="2"/>
          <a:stretch/>
        </p:blipFill>
        <p:spPr bwMode="auto">
          <a:xfrm>
            <a:off x="691432" y="465243"/>
            <a:ext cx="5821443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51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CC95A1-0061-1A49-9FA4-596713FEF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172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3231</TotalTime>
  <Words>115</Words>
  <Application>Microsoft Office PowerPoint</Application>
  <PresentationFormat>On-screen Show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What would YOU  give up for Jesus?</vt:lpstr>
      <vt:lpstr>What would YOU give up?</vt:lpstr>
      <vt:lpstr>What would YOU give up?</vt:lpstr>
      <vt:lpstr>What would YOU give up?</vt:lpstr>
      <vt:lpstr>What would YOU give up?</vt:lpstr>
      <vt:lpstr>What Would YOU Give Up For Jesus  Acts 7:54-8:4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Would You Give Up For Jesus</dc:title>
  <dc:creator>Aric Russell</dc:creator>
  <cp:lastModifiedBy>Aric Russell</cp:lastModifiedBy>
  <cp:revision>13</cp:revision>
  <dcterms:created xsi:type="dcterms:W3CDTF">2020-04-03T14:36:33Z</dcterms:created>
  <dcterms:modified xsi:type="dcterms:W3CDTF">2024-03-29T16:43:46Z</dcterms:modified>
</cp:coreProperties>
</file>