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sldIdLst>
    <p:sldId id="392" r:id="rId2"/>
    <p:sldId id="256" r:id="rId3"/>
    <p:sldId id="257" r:id="rId4"/>
    <p:sldId id="39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103" d="100"/>
          <a:sy n="103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January 12,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6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6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January 12,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4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Friday, January 12,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8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6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2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January 12,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51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62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B097F-3974-0EF2-845D-B5D8A8BC0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41" y="662399"/>
            <a:ext cx="8469900" cy="1969589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dirty="0"/>
              <a:t>The Funeral Sermon Everyone Should Hear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7500" y="450000"/>
            <a:ext cx="84699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tree in a cemetery&#10;&#10;Description automatically generated">
            <a:extLst>
              <a:ext uri="{FF2B5EF4-FFF2-40B4-BE49-F238E27FC236}">
                <a16:creationId xmlns:a16="http://schemas.microsoft.com/office/drawing/2014/main" id="{68126697-AA5A-012A-B105-13BD06EF6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5" r="24764"/>
          <a:stretch/>
        </p:blipFill>
        <p:spPr>
          <a:xfrm>
            <a:off x="20" y="2959198"/>
            <a:ext cx="9143980" cy="38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2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E90AC20-7A25-4729-AF8D-9E79559BB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B097F-3974-0EF2-845D-B5D8A8BC0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42" y="388799"/>
            <a:ext cx="2141100" cy="6026399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The Funeral Sermon Everyone Should Hear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08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A604146A-5FD2-62DD-EE4C-C7D5FC5C4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8001" y="323998"/>
            <a:ext cx="6088864" cy="4285022"/>
          </a:xfrm>
        </p:spPr>
        <p:txBody>
          <a:bodyPr vert="horz" wrap="square" lIns="0" tIns="0" rIns="91440" bIns="0" rtlCol="0">
            <a:normAutofit fontScale="92500" lnSpcReduction="20000"/>
          </a:bodyPr>
          <a:lstStyle/>
          <a:p>
            <a:pPr marL="34290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Life is short- Psalm 90:10; 103:15-16; James 4:13-17</a:t>
            </a:r>
          </a:p>
          <a:p>
            <a:pPr marL="34290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Death is sure- Hebrews 9:27; Luke 16:19-31</a:t>
            </a:r>
          </a:p>
          <a:p>
            <a:pPr marL="34290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The judgement is set- II Cor. 5:10; Rom. 14:12; Matt. 7:21-23</a:t>
            </a:r>
          </a:p>
          <a:p>
            <a:pPr marL="34290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Eternity is long- Matt. 25:46; I John 5:11-12; Matt. 6:33</a:t>
            </a:r>
          </a:p>
          <a:p>
            <a:pPr marL="34290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  <a:effectLst/>
              </a:rPr>
              <a:t>You need Jesus- Rom. 3:23; 6:23; John 3:16</a:t>
            </a:r>
          </a:p>
          <a:p>
            <a:pPr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endParaRPr lang="en-US" sz="1500" dirty="0"/>
          </a:p>
        </p:txBody>
      </p:sp>
      <p:pic>
        <p:nvPicPr>
          <p:cNvPr id="4" name="Picture 3" descr="A tree in a cemetery&#10;&#10;Description automatically generated">
            <a:extLst>
              <a:ext uri="{FF2B5EF4-FFF2-40B4-BE49-F238E27FC236}">
                <a16:creationId xmlns:a16="http://schemas.microsoft.com/office/drawing/2014/main" id="{68126697-AA5A-012A-B105-13BD06EF6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2" r="18991" b="-1"/>
          <a:stretch/>
        </p:blipFill>
        <p:spPr>
          <a:xfrm>
            <a:off x="3138859" y="4609020"/>
            <a:ext cx="5292000" cy="18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</TotalTime>
  <Words>71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Sagona Book</vt:lpstr>
      <vt:lpstr>Univers</vt:lpstr>
      <vt:lpstr>ThinLineVTI</vt:lpstr>
      <vt:lpstr>PowerPoint Presentation</vt:lpstr>
      <vt:lpstr>The Funeral Sermon Everyone Should Hear</vt:lpstr>
      <vt:lpstr>The Funeral Sermon Everyone Should Hear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1</cp:revision>
  <dcterms:created xsi:type="dcterms:W3CDTF">2024-01-12T18:17:31Z</dcterms:created>
  <dcterms:modified xsi:type="dcterms:W3CDTF">2024-01-12T18:46:18Z</dcterms:modified>
</cp:coreProperties>
</file>