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74" r:id="rId3"/>
  </p:sldMasterIdLst>
  <p:sldIdLst>
    <p:sldId id="392" r:id="rId4"/>
    <p:sldId id="257" r:id="rId5"/>
    <p:sldId id="256" r:id="rId6"/>
    <p:sldId id="396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20"/>
  </p:normalViewPr>
  <p:slideViewPr>
    <p:cSldViewPr snapToGrid="0" snapToObjects="1">
      <p:cViewPr varScale="1">
        <p:scale>
          <a:sx n="103" d="100"/>
          <a:sy n="103" d="100"/>
        </p:scale>
        <p:origin x="12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9B27-9CDA-7146-9D2D-57280D90B203}" type="datetimeFigureOut">
              <a:rPr lang="en-US" smtClean="0"/>
              <a:t>1/4/24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80B66-6E4C-6E43-B495-71E054C1E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933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9B27-9CDA-7146-9D2D-57280D90B203}" type="datetimeFigureOut">
              <a:rPr lang="en-US" smtClean="0"/>
              <a:t>1/4/24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80B66-6E4C-6E43-B495-71E054C1E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32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9B27-9CDA-7146-9D2D-57280D90B203}" type="datetimeFigureOut">
              <a:rPr lang="en-US" smtClean="0"/>
              <a:t>1/4/24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80B66-6E4C-6E43-B495-71E054C1E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614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D04A-6EF7-4665-B131-E359AC6C5C6A}" type="datetimeFigureOut">
              <a:rPr lang="en-US"/>
              <a:pPr/>
              <a:t>1/4/24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E0A6-1D75-4B7B-8C39-611D36EF23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74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1/4/24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39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1/4/24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844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1/4/24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47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1/4/24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86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1/4/24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7039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1/4/24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093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1/4/24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11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9B27-9CDA-7146-9D2D-57280D90B203}" type="datetimeFigureOut">
              <a:rPr lang="en-US" smtClean="0"/>
              <a:t>1/4/24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80B66-6E4C-6E43-B495-71E054C1E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499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1/4/24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0304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1/4/24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376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1/4/24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581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1/4/24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60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9B27-9CDA-7146-9D2D-57280D90B203}" type="datetimeFigureOut">
              <a:rPr lang="en-US" smtClean="0"/>
              <a:t>1/4/24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80B66-6E4C-6E43-B495-71E054C1E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84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9B27-9CDA-7146-9D2D-57280D90B203}" type="datetimeFigureOut">
              <a:rPr lang="en-US" smtClean="0"/>
              <a:t>1/4/24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80B66-6E4C-6E43-B495-71E054C1E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86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9B27-9CDA-7146-9D2D-57280D90B203}" type="datetimeFigureOut">
              <a:rPr lang="en-US" smtClean="0"/>
              <a:t>1/4/24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80B66-6E4C-6E43-B495-71E054C1E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27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9B27-9CDA-7146-9D2D-57280D90B203}" type="datetimeFigureOut">
              <a:rPr lang="en-US" smtClean="0"/>
              <a:t>1/4/24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80B66-6E4C-6E43-B495-71E054C1E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76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9B27-9CDA-7146-9D2D-57280D90B203}" type="datetimeFigureOut">
              <a:rPr lang="en-US" smtClean="0"/>
              <a:t>1/4/24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80B66-6E4C-6E43-B495-71E054C1E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055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9B27-9CDA-7146-9D2D-57280D90B203}" type="datetimeFigureOut">
              <a:rPr lang="en-US" smtClean="0"/>
              <a:t>1/4/24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80B66-6E4C-6E43-B495-71E054C1E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62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9B27-9CDA-7146-9D2D-57280D90B203}" type="datetimeFigureOut">
              <a:rPr lang="en-US" smtClean="0"/>
              <a:t>1/4/24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80B66-6E4C-6E43-B495-71E054C1E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34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69B27-9CDA-7146-9D2D-57280D90B203}" type="datetimeFigureOut">
              <a:rPr lang="en-US" smtClean="0"/>
              <a:t>1/4/24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80B66-6E4C-6E43-B495-71E054C1E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04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0D04A-6EF7-4665-B131-E359AC6C5C6A}" type="datetimeFigureOut">
              <a:rPr lang="en-US"/>
              <a:pPr/>
              <a:t>1/4/24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E0A6-1D75-4B7B-8C39-611D36EF23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957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0D04A-6EF7-4665-B131-E359AC6C5C6A}" type="datetimeFigureOut">
              <a:rPr lang="en-US" smtClean="0"/>
              <a:pPr/>
              <a:t>1/4/24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E0A6-1D75-4B7B-8C39-611D36EF23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88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384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E51C3-4211-C54E-815E-0CD29D62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910" y="1398389"/>
            <a:ext cx="5290912" cy="2333352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Comic Sans MS" panose="030F0902030302020204" pitchFamily="66" charset="0"/>
              </a:rPr>
              <a:t>One Of These Days!</a:t>
            </a:r>
          </a:p>
        </p:txBody>
      </p:sp>
    </p:spTree>
    <p:extLst>
      <p:ext uri="{BB962C8B-B14F-4D97-AF65-F5344CB8AC3E}">
        <p14:creationId xmlns:p14="http://schemas.microsoft.com/office/powerpoint/2010/main" val="835733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9797A-D3A9-8D4C-BF69-A06BAD468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2014" y="523619"/>
            <a:ext cx="4361258" cy="842963"/>
          </a:xfrm>
        </p:spPr>
        <p:txBody>
          <a:bodyPr>
            <a:normAutofit fontScale="90000"/>
          </a:bodyPr>
          <a:lstStyle/>
          <a:p>
            <a:r>
              <a:rPr lang="en-US" sz="3600" u="sng" dirty="0">
                <a:latin typeface="Comic Sans MS" panose="030F0902030302020204" pitchFamily="66" charset="0"/>
              </a:rPr>
              <a:t>One Of These Days…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08F14F-A4BE-D24C-B18D-B237D9C9247A}"/>
              </a:ext>
            </a:extLst>
          </p:cNvPr>
          <p:cNvSpPr txBox="1"/>
          <p:nvPr/>
        </p:nvSpPr>
        <p:spPr>
          <a:xfrm>
            <a:off x="4982766" y="1662660"/>
            <a:ext cx="40505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3300" dirty="0"/>
              <a:t>Go to church</a:t>
            </a:r>
          </a:p>
          <a:p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3300" dirty="0"/>
              <a:t>Be more active in the Lord’s work</a:t>
            </a:r>
          </a:p>
          <a:p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3300" dirty="0"/>
              <a:t>Be added to the Lord’s Body</a:t>
            </a:r>
          </a:p>
          <a:p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3300" dirty="0"/>
              <a:t>Be restored</a:t>
            </a:r>
          </a:p>
        </p:txBody>
      </p:sp>
    </p:spTree>
    <p:extLst>
      <p:ext uri="{BB962C8B-B14F-4D97-AF65-F5344CB8AC3E}">
        <p14:creationId xmlns:p14="http://schemas.microsoft.com/office/powerpoint/2010/main" val="306637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CC95A1-0061-1A49-9FA4-596713FE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06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26</TotalTime>
  <Words>28</Words>
  <Application>Microsoft Macintosh PowerPoint</Application>
  <PresentationFormat>On-screen Show (4:3)</PresentationFormat>
  <Paragraphs>9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Comic Sans MS</vt:lpstr>
      <vt:lpstr>Office Theme</vt:lpstr>
      <vt:lpstr>1_Office Theme</vt:lpstr>
      <vt:lpstr>2_Office Theme</vt:lpstr>
      <vt:lpstr>PowerPoint Presentation</vt:lpstr>
      <vt:lpstr>One Of These Days!</vt:lpstr>
      <vt:lpstr>One Of These Days…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 Of These Days!</dc:title>
  <dc:creator>Aric Russell</dc:creator>
  <cp:lastModifiedBy>Aric Russell</cp:lastModifiedBy>
  <cp:revision>4</cp:revision>
  <dcterms:created xsi:type="dcterms:W3CDTF">2021-02-28T02:06:27Z</dcterms:created>
  <dcterms:modified xsi:type="dcterms:W3CDTF">2024-01-04T16:23:39Z</dcterms:modified>
</cp:coreProperties>
</file>