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  <p:sldMasterId id="2147483703" r:id="rId3"/>
  </p:sldMasterIdLst>
  <p:sldIdLst>
    <p:sldId id="392" r:id="rId4"/>
    <p:sldId id="264" r:id="rId5"/>
    <p:sldId id="420" r:id="rId6"/>
    <p:sldId id="422" r:id="rId7"/>
    <p:sldId id="423" r:id="rId8"/>
    <p:sldId id="256" r:id="rId9"/>
    <p:sldId id="257" r:id="rId10"/>
    <p:sldId id="258" r:id="rId11"/>
    <p:sldId id="259" r:id="rId12"/>
    <p:sldId id="39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4"/>
  </p:normalViewPr>
  <p:slideViewPr>
    <p:cSldViewPr snapToGrid="0" snapToObjects="1">
      <p:cViewPr varScale="1">
        <p:scale>
          <a:sx n="104" d="100"/>
          <a:sy n="104" d="100"/>
        </p:scale>
        <p:origin x="2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1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9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4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8963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38535" y="464344"/>
            <a:ext cx="6861105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24408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67753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4" y="449240"/>
            <a:ext cx="3744682" cy="57775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13416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09392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68703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866149" indent="-241093">
              <a:spcBef>
                <a:spcPts val="2250"/>
              </a:spcBef>
              <a:defRPr sz="1969"/>
            </a:lvl3pPr>
            <a:lvl4pPr marL="1178677" indent="-241093">
              <a:spcBef>
                <a:spcPts val="2250"/>
              </a:spcBef>
              <a:defRPr sz="1969"/>
            </a:lvl4pPr>
            <a:lvl5pPr marL="149120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9334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8503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04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32734" y="3491508"/>
            <a:ext cx="3750469" cy="27414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32734" y="446484"/>
            <a:ext cx="3750469" cy="27414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69691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21005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2232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90496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>
            <a:spLocks noGrp="1"/>
          </p:cNvSpPr>
          <p:nvPr>
            <p:ph type="sldNum" sz="quarter" idx="2"/>
          </p:nvPr>
        </p:nvSpPr>
        <p:spPr>
          <a:xfrm>
            <a:off x="8126509" y="6248400"/>
            <a:ext cx="331692" cy="326113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457184"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88005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1" cy="1470026"/>
          </a:xfrm>
          <a:prstGeom prst="rect">
            <a:avLst/>
          </a:prstGeom>
        </p:spPr>
        <p:txBody>
          <a:bodyPr lIns="65023" tIns="65023" rIns="65023" bIns="65023"/>
          <a:lstStyle>
            <a:lvl1pPr defTabSz="457184">
              <a:defRPr sz="435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457184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21457" algn="ctr" defTabSz="457184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42915" algn="ctr" defTabSz="457184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964372" algn="ctr" defTabSz="457184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285829" algn="ctr" defTabSz="457184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>
            <a:spLocks noGrp="1"/>
          </p:cNvSpPr>
          <p:nvPr>
            <p:ph type="sldNum" sz="quarter" idx="2"/>
          </p:nvPr>
        </p:nvSpPr>
        <p:spPr>
          <a:xfrm>
            <a:off x="8387168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56762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457184">
              <a:defRPr sz="435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457184">
              <a:spcBef>
                <a:spcPts val="703"/>
              </a:spcBef>
              <a:buSzPct val="100000"/>
              <a:buFont typeface="Arial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4669" defTabSz="457184">
              <a:spcBef>
                <a:spcPts val="703"/>
              </a:spcBef>
              <a:buSzPct val="100000"/>
              <a:buFont typeface="Arial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457184">
              <a:spcBef>
                <a:spcPts val="703"/>
              </a:spcBef>
              <a:buSzPct val="100000"/>
              <a:buFont typeface="Arial"/>
              <a:buChar char="»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>
            <a:spLocks noGrp="1"/>
          </p:cNvSpPr>
          <p:nvPr>
            <p:ph type="sldNum" sz="quarter" idx="2"/>
          </p:nvPr>
        </p:nvSpPr>
        <p:spPr>
          <a:xfrm>
            <a:off x="8387168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53017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11/3/23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09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52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8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15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72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7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81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78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49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3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7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5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4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7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872CF-86DA-C14E-8A8F-FB0F802D8AFD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1C2C-1458-2A46-8635-63FDB375B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2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4437983" y="6509742"/>
            <a:ext cx="317395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002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87B8F-F442-0E41-9809-3BB19D621DF7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36BBD-281B-4C4E-BB74-AA482252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6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8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C95A1-0061-1A49-9FA4-596713FE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0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75B9-861A-0E4B-81D2-74F16B4C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065267"/>
            <a:ext cx="7475220" cy="117024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350" b="1">
                <a:solidFill>
                  <a:srgbClr val="323774"/>
                </a:solidFill>
              </a:rPr>
              <a:t>Lesson’s From Little Voices</a:t>
            </a: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34079D2-0792-6B41-B91E-68D7A6806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27" r="1" b="13294"/>
          <a:stretch/>
        </p:blipFill>
        <p:spPr>
          <a:xfrm>
            <a:off x="182880" y="1049656"/>
            <a:ext cx="8778240" cy="28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Happy-Children-Print-Template.jpg" descr="Happy-Children-Print-Temp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I’ve Got Peace Like a River…"/>
          <p:cNvSpPr/>
          <p:nvPr/>
        </p:nvSpPr>
        <p:spPr>
          <a:xfrm>
            <a:off x="1900237" y="533400"/>
            <a:ext cx="7015163" cy="503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177" hangingPunct="0">
              <a:spcBef>
                <a:spcPts val="400"/>
              </a:spcBef>
              <a:defRPr sz="40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r>
              <a:rPr lang="en-US" sz="4000" b="1" kern="0" dirty="0">
                <a:solidFill>
                  <a:srgbClr val="000000"/>
                </a:solidFill>
                <a:latin typeface="Napa SF"/>
                <a:sym typeface="Napa SF"/>
              </a:rPr>
              <a:t>Wrapped, Tied, Tangled in Jesus</a:t>
            </a:r>
          </a:p>
          <a:p>
            <a:pPr algn="ctr" defTabSz="457177" hangingPunct="0">
              <a:spcBef>
                <a:spcPts val="400"/>
              </a:spcBef>
              <a:defRPr sz="40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endParaRPr sz="1600" b="1" kern="0" dirty="0">
              <a:solidFill>
                <a:srgbClr val="000000"/>
              </a:solidFill>
              <a:latin typeface="Napa SF"/>
              <a:sym typeface="Napa SF"/>
            </a:endParaRP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wrapped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tied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tangled up in Jesus.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wrapped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tied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tangled up in God.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wrapped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tied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tangled up in Jesus.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wrapped up, tied up, tangled up, in God.</a:t>
            </a:r>
          </a:p>
          <a:p>
            <a:pPr algn="ctr" defTabSz="410751" hangingPunct="0"/>
            <a:r>
              <a:rPr lang="en-US" sz="1969" kern="0" dirty="0">
                <a:solidFill>
                  <a:srgbClr val="000000"/>
                </a:solidFill>
                <a:latin typeface="Helvetica Light"/>
                <a:cs typeface="Arial" pitchFamily="34" charset="0"/>
                <a:sym typeface="Helvetica Light"/>
              </a:rPr>
              <a:t>.</a:t>
            </a:r>
          </a:p>
          <a:p>
            <a:pPr algn="ctr" defTabSz="457177" hangingPunct="0">
              <a:spcBef>
                <a:spcPts val="200"/>
              </a:spcBef>
              <a:defRPr sz="1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266" b="1" kern="0" dirty="0">
                <a:solidFill>
                  <a:srgbClr val="000000"/>
                </a:solidFill>
                <a:latin typeface="Optima"/>
                <a:sym typeface="Optima"/>
              </a:rPr>
              <a:t>(1 of 3)</a:t>
            </a:r>
            <a:endParaRPr sz="1266" b="1" kern="0" dirty="0">
              <a:solidFill>
                <a:srgbClr val="000000"/>
              </a:solidFill>
              <a:latin typeface="Optima"/>
              <a:sym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8004257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Happy-Children-Print-Template.jpg" descr="Happy-Children-Print-Temp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I’ve Got Peace Like a River…"/>
          <p:cNvSpPr/>
          <p:nvPr/>
        </p:nvSpPr>
        <p:spPr>
          <a:xfrm>
            <a:off x="1900237" y="533400"/>
            <a:ext cx="7015163" cy="473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177" hangingPunct="0">
              <a:spcBef>
                <a:spcPts val="400"/>
              </a:spcBef>
              <a:defRPr sz="40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r>
              <a:rPr lang="en-US" sz="4000" b="1" kern="0" dirty="0">
                <a:solidFill>
                  <a:srgbClr val="000000"/>
                </a:solidFill>
                <a:latin typeface="Napa SF"/>
                <a:sym typeface="Napa SF"/>
              </a:rPr>
              <a:t>Wrapped, Tied, Tangled in Jesus</a:t>
            </a:r>
          </a:p>
          <a:p>
            <a:pPr algn="ctr" defTabSz="457177" hangingPunct="0">
              <a:spcBef>
                <a:spcPts val="400"/>
              </a:spcBef>
              <a:defRPr sz="40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endParaRPr sz="1600" b="1" kern="0" dirty="0">
              <a:solidFill>
                <a:srgbClr val="000000"/>
              </a:solidFill>
              <a:latin typeface="Napa SF"/>
              <a:sym typeface="Napa SF"/>
            </a:endParaRP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This little light of mine,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</a:t>
            </a:r>
            <a:r>
              <a:rPr lang="en-US" sz="2531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gonna</a:t>
            </a: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’ let it shine.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This little light of mine,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</a:t>
            </a:r>
            <a:r>
              <a:rPr lang="en-US" sz="2531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gonna</a:t>
            </a: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’ let it shine.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This little light of mine,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</a:t>
            </a:r>
            <a:r>
              <a:rPr lang="en-US" sz="2531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gonna</a:t>
            </a: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’ let it shine.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Let it shine all the time, let it shine!</a:t>
            </a:r>
          </a:p>
          <a:p>
            <a:pPr indent="6350" algn="ctr" defTabSz="410751" hangingPunct="0">
              <a:lnSpc>
                <a:spcPct val="90000"/>
              </a:lnSpc>
            </a:pPr>
            <a:endParaRPr lang="en-US" sz="2531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Repeat first verse.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b="1" kern="0" dirty="0">
                <a:solidFill>
                  <a:srgbClr val="FFFFFF"/>
                </a:solidFill>
                <a:latin typeface="Helvetica Light"/>
                <a:sym typeface="Helvetica Light"/>
              </a:rPr>
              <a:t>I’m wrapped up, tied up, tangled up, in God.</a:t>
            </a:r>
          </a:p>
          <a:p>
            <a:pPr algn="ctr" defTabSz="457177" hangingPunct="0">
              <a:spcBef>
                <a:spcPts val="200"/>
              </a:spcBef>
              <a:defRPr sz="1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266" b="1" kern="0" dirty="0">
                <a:solidFill>
                  <a:srgbClr val="000000"/>
                </a:solidFill>
                <a:latin typeface="Optima"/>
                <a:sym typeface="Optima"/>
              </a:rPr>
              <a:t>(2 of 3)</a:t>
            </a:r>
            <a:endParaRPr sz="1266" b="1" kern="0" dirty="0">
              <a:solidFill>
                <a:srgbClr val="000000"/>
              </a:solidFill>
              <a:latin typeface="Optima"/>
              <a:sym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9681193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Happy-Children-Print-Template.jpg" descr="Happy-Children-Print-Temp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I’ve Got Peace Like a River…"/>
          <p:cNvSpPr/>
          <p:nvPr/>
        </p:nvSpPr>
        <p:spPr>
          <a:xfrm>
            <a:off x="1900237" y="533400"/>
            <a:ext cx="7015163" cy="503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177" hangingPunct="0">
              <a:spcBef>
                <a:spcPts val="400"/>
              </a:spcBef>
              <a:defRPr sz="40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r>
              <a:rPr lang="en-US" sz="4000" b="1" kern="0" dirty="0">
                <a:solidFill>
                  <a:srgbClr val="000000"/>
                </a:solidFill>
                <a:latin typeface="Napa SF"/>
                <a:sym typeface="Napa SF"/>
              </a:rPr>
              <a:t>Wrapped, Tied, Tangled in Jesus</a:t>
            </a:r>
          </a:p>
          <a:p>
            <a:pPr algn="ctr" defTabSz="457177" hangingPunct="0">
              <a:spcBef>
                <a:spcPts val="400"/>
              </a:spcBef>
              <a:defRPr sz="40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endParaRPr sz="1600" b="1" kern="0" dirty="0">
              <a:solidFill>
                <a:srgbClr val="000000"/>
              </a:solidFill>
              <a:latin typeface="Napa SF"/>
              <a:sym typeface="Napa SF"/>
            </a:endParaRP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wrapped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tied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tangled up in Jesus.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wrapped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tied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tangled up in God.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wrapped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tied up,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tangled up in Jesus.</a:t>
            </a:r>
          </a:p>
          <a:p>
            <a:pPr indent="6350" algn="ctr" defTabSz="410751" hangingPunct="0">
              <a:lnSpc>
                <a:spcPct val="90000"/>
              </a:lnSpc>
            </a:pPr>
            <a:r>
              <a:rPr lang="en-US"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I’m wrapped up, tied up, tangled up, in God.</a:t>
            </a:r>
          </a:p>
          <a:p>
            <a:pPr algn="ctr" defTabSz="410751" hangingPunct="0"/>
            <a:r>
              <a:rPr lang="en-US" sz="1969" kern="0" dirty="0">
                <a:solidFill>
                  <a:srgbClr val="000000"/>
                </a:solidFill>
                <a:latin typeface="Helvetica Light"/>
                <a:cs typeface="Arial" pitchFamily="34" charset="0"/>
                <a:sym typeface="Helvetica Light"/>
              </a:rPr>
              <a:t>.</a:t>
            </a:r>
          </a:p>
          <a:p>
            <a:pPr algn="ctr" defTabSz="457177" hangingPunct="0">
              <a:spcBef>
                <a:spcPts val="200"/>
              </a:spcBef>
              <a:defRPr sz="1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266" b="1" kern="0" dirty="0">
                <a:solidFill>
                  <a:srgbClr val="000000"/>
                </a:solidFill>
                <a:latin typeface="Optima"/>
                <a:sym typeface="Optima"/>
              </a:rPr>
              <a:t>(3 of 3)</a:t>
            </a:r>
            <a:endParaRPr sz="1266" b="1" kern="0" dirty="0">
              <a:solidFill>
                <a:srgbClr val="000000"/>
              </a:solidFill>
              <a:latin typeface="Optima"/>
              <a:sym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6099396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38F0-77DE-5E4A-9EF0-74BF53AEA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D078F-6A90-0047-BF95-FA45F1C86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o Live Is Christ To Die Is Gain - Congregation of Yahshua">
            <a:extLst>
              <a:ext uri="{FF2B5EF4-FFF2-40B4-BE49-F238E27FC236}">
                <a16:creationId xmlns:a16="http://schemas.microsoft.com/office/drawing/2014/main" id="{EDF85DCF-4294-2745-9131-AC1996F1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5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o Live Is Christ To Die Is Gain - Congregation of Yahshua">
            <a:extLst>
              <a:ext uri="{FF2B5EF4-FFF2-40B4-BE49-F238E27FC236}">
                <a16:creationId xmlns:a16="http://schemas.microsoft.com/office/drawing/2014/main" id="{EDF85DCF-4294-2745-9131-AC1996F1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66D078F-6A90-0047-BF95-FA45F1C86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74" y="766118"/>
            <a:ext cx="4314825" cy="5325762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Paul desired to part from this life- II Corinthians 5:1-4; Romans 8:18-25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Paul’s death is gain because of what he would give up- II Corinthians 12:7-10; 11:23-28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Paul’s death is gain because of what he would receive- Philippians 1:23</a:t>
            </a:r>
          </a:p>
        </p:txBody>
      </p:sp>
    </p:spTree>
    <p:extLst>
      <p:ext uri="{BB962C8B-B14F-4D97-AF65-F5344CB8AC3E}">
        <p14:creationId xmlns:p14="http://schemas.microsoft.com/office/powerpoint/2010/main" val="232447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38F0-77DE-5E4A-9EF0-74BF53AEA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D078F-6A90-0047-BF95-FA45F1C86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o Live Is Christ To Die Is Gain - Congregation of Yahshua">
            <a:extLst>
              <a:ext uri="{FF2B5EF4-FFF2-40B4-BE49-F238E27FC236}">
                <a16:creationId xmlns:a16="http://schemas.microsoft.com/office/drawing/2014/main" id="{EDF85DCF-4294-2745-9131-AC1996F1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BF7B2A8-7A38-6D46-81FD-4417DA11718E}"/>
              </a:ext>
            </a:extLst>
          </p:cNvPr>
          <p:cNvSpPr txBox="1">
            <a:spLocks/>
          </p:cNvSpPr>
          <p:nvPr/>
        </p:nvSpPr>
        <p:spPr>
          <a:xfrm>
            <a:off x="4476239" y="827903"/>
            <a:ext cx="4410589" cy="5226908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To live was more opportunity to work- Philippians 1:22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To live was more opportunity to serve- Philippians 1:24-25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Are we humbled by Paul’s statement?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Note- Paul’s desire to live had nothing to do with what he would get out of it!</a:t>
            </a:r>
          </a:p>
        </p:txBody>
      </p:sp>
    </p:spTree>
    <p:extLst>
      <p:ext uri="{BB962C8B-B14F-4D97-AF65-F5344CB8AC3E}">
        <p14:creationId xmlns:p14="http://schemas.microsoft.com/office/powerpoint/2010/main" val="10507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o Live Is Christ To Die Is Gain - Congregation of Yahshua">
            <a:extLst>
              <a:ext uri="{FF2B5EF4-FFF2-40B4-BE49-F238E27FC236}">
                <a16:creationId xmlns:a16="http://schemas.microsoft.com/office/drawing/2014/main" id="{EDF85DCF-4294-2745-9131-AC1996F1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57254"/>
            <a:ext cx="9144001" cy="439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66D078F-6A90-0047-BF95-FA45F1C86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768455"/>
            <a:ext cx="6858000" cy="921544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Our dying will only be gain, if our living is Christ!</a:t>
            </a:r>
          </a:p>
        </p:txBody>
      </p:sp>
    </p:spTree>
    <p:extLst>
      <p:ext uri="{BB962C8B-B14F-4D97-AF65-F5344CB8AC3E}">
        <p14:creationId xmlns:p14="http://schemas.microsoft.com/office/powerpoint/2010/main" val="110032490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316</Words>
  <Application>Microsoft Macintosh PowerPoint</Application>
  <PresentationFormat>On-screen Show (4:3)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Chalkboard SE</vt:lpstr>
      <vt:lpstr>Helvetica Light</vt:lpstr>
      <vt:lpstr>Napa SF</vt:lpstr>
      <vt:lpstr>Optima</vt:lpstr>
      <vt:lpstr>Office Theme</vt:lpstr>
      <vt:lpstr>Black</vt:lpstr>
      <vt:lpstr>1_Office Theme</vt:lpstr>
      <vt:lpstr>PowerPoint Presentation</vt:lpstr>
      <vt:lpstr>Lesson’s From Little Voices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Aric Russell</dc:creator>
  <cp:lastModifiedBy>Aric Russell</cp:lastModifiedBy>
  <cp:revision>4</cp:revision>
  <dcterms:created xsi:type="dcterms:W3CDTF">2022-03-18T18:33:33Z</dcterms:created>
  <dcterms:modified xsi:type="dcterms:W3CDTF">2023-11-03T18:29:21Z</dcterms:modified>
</cp:coreProperties>
</file>