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7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0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5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3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0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0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75E44-93C9-4AF2-9679-8EEAAD47E7F0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1F22-778E-4093-91AF-AE9EF40F7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5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9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15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A21A-C37B-43A3-92BC-FA37665E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851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Hey, Do You Know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9581F-6EC5-4B27-8FC8-ADCA4F5A3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253331"/>
            <a:ext cx="8507895" cy="435133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Berlin Sans FB" panose="020E0602020502020306" pitchFamily="34" charset="0"/>
              </a:rPr>
              <a:t>“No, I’ve never heard of him.”</a:t>
            </a:r>
          </a:p>
          <a:p>
            <a:r>
              <a:rPr lang="en-US" sz="3000" dirty="0">
                <a:solidFill>
                  <a:schemeClr val="bg1"/>
                </a:solidFill>
                <a:latin typeface="Berlin Sans FB" panose="020E0602020502020306" pitchFamily="34" charset="0"/>
              </a:rPr>
              <a:t>“Yeah, I’ve heard of Him.”</a:t>
            </a:r>
          </a:p>
          <a:p>
            <a:r>
              <a:rPr lang="en-US" sz="3000" dirty="0">
                <a:solidFill>
                  <a:schemeClr val="bg1"/>
                </a:solidFill>
                <a:latin typeface="Berlin Sans FB" panose="020E0602020502020306" pitchFamily="34" charset="0"/>
              </a:rPr>
              <a:t>“Yeah, I’ve met Him.”</a:t>
            </a:r>
          </a:p>
          <a:p>
            <a:r>
              <a:rPr lang="en-US" sz="3000" dirty="0">
                <a:solidFill>
                  <a:schemeClr val="bg1"/>
                </a:solidFill>
                <a:latin typeface="Berlin Sans FB" panose="020E0602020502020306" pitchFamily="34" charset="0"/>
              </a:rPr>
              <a:t>“Yeah, I know Him. He’s an associate/coworker.”</a:t>
            </a:r>
          </a:p>
          <a:p>
            <a:r>
              <a:rPr lang="en-US" sz="3000" dirty="0">
                <a:solidFill>
                  <a:schemeClr val="bg1"/>
                </a:solidFill>
                <a:latin typeface="Berlin Sans FB" panose="020E0602020502020306" pitchFamily="34" charset="0"/>
              </a:rPr>
              <a:t>“What a great friend, haven’t talked to Him in a while.”</a:t>
            </a:r>
          </a:p>
          <a:p>
            <a:r>
              <a:rPr lang="en-US" sz="3000" dirty="0">
                <a:solidFill>
                  <a:schemeClr val="bg1"/>
                </a:solidFill>
                <a:latin typeface="Berlin Sans FB" panose="020E0602020502020306" pitchFamily="34" charset="0"/>
              </a:rPr>
              <a:t>“Oh yes, we are good friends!”</a:t>
            </a:r>
          </a:p>
        </p:txBody>
      </p:sp>
    </p:spTree>
    <p:extLst>
      <p:ext uri="{BB962C8B-B14F-4D97-AF65-F5344CB8AC3E}">
        <p14:creationId xmlns:p14="http://schemas.microsoft.com/office/powerpoint/2010/main" val="28942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B37E-5B28-4973-A41A-71025629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KG Dark Side" panose="02000503000000020004" pitchFamily="2" charset="0"/>
              </a:rPr>
              <a:t>God’s Plan of 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297AD-5DF6-41B6-9ABC-E66BF226A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latin typeface="KG Dark Side" panose="02000503000000020004" pitchFamily="2" charset="0"/>
              </a:rPr>
              <a:t>Hear- Romans 10:17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latin typeface="KG Dark Side" panose="02000503000000020004" pitchFamily="2" charset="0"/>
              </a:rPr>
              <a:t>Believe- Mark 16:16</a:t>
            </a:r>
          </a:p>
          <a:p>
            <a:pPr algn="ctr">
              <a:lnSpc>
                <a:spcPct val="100000"/>
              </a:lnSpc>
            </a:pPr>
            <a:r>
              <a:rPr lang="en-US" b="1">
                <a:latin typeface="KG Dark Side" panose="02000503000000020004" pitchFamily="2" charset="0"/>
              </a:rPr>
              <a:t>Repent- Acts </a:t>
            </a:r>
            <a:r>
              <a:rPr lang="en-US" b="1" dirty="0">
                <a:latin typeface="KG Dark Side" panose="02000503000000020004" pitchFamily="2" charset="0"/>
              </a:rPr>
              <a:t>2:38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latin typeface="KG Dark Side" panose="02000503000000020004" pitchFamily="2" charset="0"/>
              </a:rPr>
              <a:t>Confess- Romans 10:9-10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latin typeface="KG Dark Side" panose="02000503000000020004" pitchFamily="2" charset="0"/>
              </a:rPr>
              <a:t>Be baptized- Acts 22:16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latin typeface="KG Dark Side" panose="02000503000000020004" pitchFamily="2" charset="0"/>
              </a:rPr>
              <a:t>Remain faithful-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9320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91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Aharoni</vt:lpstr>
      <vt:lpstr>Arial</vt:lpstr>
      <vt:lpstr>Berlin Sans FB</vt:lpstr>
      <vt:lpstr>Calibri</vt:lpstr>
      <vt:lpstr>Calibri Light</vt:lpstr>
      <vt:lpstr>KG Dark Side</vt:lpstr>
      <vt:lpstr>Office Theme</vt:lpstr>
      <vt:lpstr>PowerPoint Presentation</vt:lpstr>
      <vt:lpstr>PowerPoint Presentation</vt:lpstr>
      <vt:lpstr>Hey, Do You Know God?</vt:lpstr>
      <vt:lpstr>God’s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5</cp:revision>
  <dcterms:created xsi:type="dcterms:W3CDTF">2018-05-13T00:28:26Z</dcterms:created>
  <dcterms:modified xsi:type="dcterms:W3CDTF">2023-11-17T16:49:18Z</dcterms:modified>
</cp:coreProperties>
</file>