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74" r:id="rId3"/>
  </p:sldMasterIdLst>
  <p:sldIdLst>
    <p:sldId id="392" r:id="rId4"/>
    <p:sldId id="256" r:id="rId5"/>
    <p:sldId id="257" r:id="rId6"/>
    <p:sldId id="258" r:id="rId7"/>
    <p:sldId id="259" r:id="rId8"/>
    <p:sldId id="260" r:id="rId9"/>
    <p:sldId id="396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2"/>
    <p:restoredTop sz="94620"/>
  </p:normalViewPr>
  <p:slideViewPr>
    <p:cSldViewPr snapToGrid="0" snapToObjects="1">
      <p:cViewPr varScale="1">
        <p:scale>
          <a:sx n="103" d="100"/>
          <a:sy n="103" d="100"/>
        </p:scale>
        <p:origin x="24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D645A-FA39-8343-A414-2AE1239A8A0A}" type="datetimeFigureOut">
              <a:rPr lang="en-US" smtClean="0"/>
              <a:t>11/3/23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98805-DD4D-CA4A-90D8-21F198331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80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D645A-FA39-8343-A414-2AE1239A8A0A}" type="datetimeFigureOut">
              <a:rPr lang="en-US" smtClean="0"/>
              <a:t>11/3/23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98805-DD4D-CA4A-90D8-21F198331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24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D645A-FA39-8343-A414-2AE1239A8A0A}" type="datetimeFigureOut">
              <a:rPr lang="en-US" smtClean="0"/>
              <a:t>11/3/23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98805-DD4D-CA4A-90D8-21F198331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40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D04A-6EF7-4665-B131-E359AC6C5C6A}" type="datetimeFigureOut">
              <a:rPr lang="en-US"/>
              <a:pPr/>
              <a:t>11/3/23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E0A6-1D75-4B7B-8C39-611D36EF23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86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11/3/23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400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11/3/23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43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11/3/23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0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11/3/23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730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11/3/23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080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11/3/23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26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11/3/23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61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D645A-FA39-8343-A414-2AE1239A8A0A}" type="datetimeFigureOut">
              <a:rPr lang="en-US" smtClean="0"/>
              <a:t>11/3/23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98805-DD4D-CA4A-90D8-21F198331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907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11/3/23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938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11/3/23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8395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11/3/23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368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11/3/23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76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D645A-FA39-8343-A414-2AE1239A8A0A}" type="datetimeFigureOut">
              <a:rPr lang="en-US" smtClean="0"/>
              <a:t>11/3/23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98805-DD4D-CA4A-90D8-21F198331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244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D645A-FA39-8343-A414-2AE1239A8A0A}" type="datetimeFigureOut">
              <a:rPr lang="en-US" smtClean="0"/>
              <a:t>11/3/23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98805-DD4D-CA4A-90D8-21F198331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033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D645A-FA39-8343-A414-2AE1239A8A0A}" type="datetimeFigureOut">
              <a:rPr lang="en-US" smtClean="0"/>
              <a:t>11/3/23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98805-DD4D-CA4A-90D8-21F198331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3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D645A-FA39-8343-A414-2AE1239A8A0A}" type="datetimeFigureOut">
              <a:rPr lang="en-US" smtClean="0"/>
              <a:t>11/3/23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98805-DD4D-CA4A-90D8-21F198331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080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D645A-FA39-8343-A414-2AE1239A8A0A}" type="datetimeFigureOut">
              <a:rPr lang="en-US" smtClean="0"/>
              <a:t>11/3/23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98805-DD4D-CA4A-90D8-21F198331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125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D645A-FA39-8343-A414-2AE1239A8A0A}" type="datetimeFigureOut">
              <a:rPr lang="en-US" smtClean="0"/>
              <a:t>11/3/23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98805-DD4D-CA4A-90D8-21F198331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28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D645A-FA39-8343-A414-2AE1239A8A0A}" type="datetimeFigureOut">
              <a:rPr lang="en-US" smtClean="0"/>
              <a:t>11/3/23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98805-DD4D-CA4A-90D8-21F198331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154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D645A-FA39-8343-A414-2AE1239A8A0A}" type="datetimeFigureOut">
              <a:rPr lang="en-US" smtClean="0"/>
              <a:t>11/3/23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98805-DD4D-CA4A-90D8-21F198331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4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0D04A-6EF7-4665-B131-E359AC6C5C6A}" type="datetimeFigureOut">
              <a:rPr lang="en-US"/>
              <a:pPr/>
              <a:t>11/3/23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E0A6-1D75-4B7B-8C39-611D36EF23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277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0D04A-6EF7-4665-B131-E359AC6C5C6A}" type="datetimeFigureOut">
              <a:rPr lang="en-US" smtClean="0"/>
              <a:pPr/>
              <a:t>11/3/23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E0A6-1D75-4B7B-8C39-611D36EF23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2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1384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79252-46C3-5F4D-9C8C-B89FD897E6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262314-7015-B442-8D28-4E5F9CF5EF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DA65AD17-2DDF-5840-966C-982D98C23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96562"/>
            <a:ext cx="8229600" cy="632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1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3C65D6-C301-9545-81D4-D95EF8B7D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30F1FB1-DCDB-9B44-B1F2-441135D8734A}"/>
              </a:ext>
            </a:extLst>
          </p:cNvPr>
          <p:cNvSpPr/>
          <p:nvPr/>
        </p:nvSpPr>
        <p:spPr>
          <a:xfrm>
            <a:off x="1763039" y="1091649"/>
            <a:ext cx="5617923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950" dirty="0">
                <a:latin typeface="Cooper Black" panose="0208090404030B020404" pitchFamily="18" charset="77"/>
              </a:rPr>
              <a:t>Finish The Race</a:t>
            </a:r>
          </a:p>
          <a:p>
            <a:pPr algn="ctr"/>
            <a:r>
              <a:rPr lang="en-US" sz="4950" dirty="0">
                <a:latin typeface="Cooper Black" panose="0208090404030B020404" pitchFamily="18" charset="77"/>
              </a:rPr>
              <a:t>II Timothy 4:6-8</a:t>
            </a:r>
          </a:p>
        </p:txBody>
      </p:sp>
    </p:spTree>
    <p:extLst>
      <p:ext uri="{BB962C8B-B14F-4D97-AF65-F5344CB8AC3E}">
        <p14:creationId xmlns:p14="http://schemas.microsoft.com/office/powerpoint/2010/main" val="2623432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9F0424-BF6F-7348-9D02-900DEDC98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F7C33A-2ADD-EE45-A8ED-A8A890836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69" y="259492"/>
            <a:ext cx="4826044" cy="180148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Copperplate" panose="02000504000000020004" pitchFamily="2" charset="77"/>
              </a:rPr>
              <a:t>How Many Races Are You Running?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029A4-FB12-4E4E-9C10-03F392E92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868" y="2270523"/>
            <a:ext cx="3877197" cy="4216773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en-US" sz="2400" b="1" dirty="0">
                <a:latin typeface="Book Antiqua" panose="02040602050305030304" pitchFamily="18" charset="0"/>
                <a:cs typeface="Consolas" panose="020B0609020204030204" pitchFamily="49" charset="0"/>
              </a:rPr>
              <a:t>School? Work? Fame? Money?</a:t>
            </a:r>
          </a:p>
          <a:p>
            <a:pPr marL="0" indent="0">
              <a:buNone/>
            </a:pPr>
            <a:endParaRPr lang="en-US" sz="1125" b="1" dirty="0">
              <a:latin typeface="Book Antiqua" panose="02040602050305030304" pitchFamily="18" charset="0"/>
              <a:cs typeface="Consolas" panose="020B0609020204030204" pitchFamily="49" charset="0"/>
            </a:endParaRPr>
          </a:p>
          <a:p>
            <a:r>
              <a:rPr lang="en-US" sz="2400" b="1" dirty="0">
                <a:latin typeface="Book Antiqua" panose="02040602050305030304" pitchFamily="18" charset="0"/>
                <a:cs typeface="Consolas" panose="020B0609020204030204" pitchFamily="49" charset="0"/>
              </a:rPr>
              <a:t>Are these races distracting you from the one that really matters?</a:t>
            </a:r>
          </a:p>
          <a:p>
            <a:pPr marL="0" indent="0">
              <a:buNone/>
            </a:pPr>
            <a:endParaRPr lang="en-US" sz="1125" b="1" dirty="0">
              <a:latin typeface="Book Antiqua" panose="02040602050305030304" pitchFamily="18" charset="0"/>
              <a:cs typeface="Consolas" panose="020B0609020204030204" pitchFamily="49" charset="0"/>
            </a:endParaRPr>
          </a:p>
          <a:p>
            <a:r>
              <a:rPr lang="en-US" sz="2400" b="1" dirty="0">
                <a:latin typeface="Book Antiqua" panose="02040602050305030304" pitchFamily="18" charset="0"/>
                <a:cs typeface="Consolas" panose="020B0609020204030204" pitchFamily="49" charset="0"/>
              </a:rPr>
              <a:t>Death is the moment that changes everything- Luke 16:19-31</a:t>
            </a:r>
          </a:p>
        </p:txBody>
      </p:sp>
    </p:spTree>
    <p:extLst>
      <p:ext uri="{BB962C8B-B14F-4D97-AF65-F5344CB8AC3E}">
        <p14:creationId xmlns:p14="http://schemas.microsoft.com/office/powerpoint/2010/main" val="213713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383C7-4643-F148-8C1E-8A39EB837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360" y="1131094"/>
            <a:ext cx="4496990" cy="994172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Copperplate" panose="02000504000000020004" pitchFamily="2" charset="77"/>
              </a:rPr>
              <a:t>What’s The Prize?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84981-D32E-C840-ABB9-302160F47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8360" y="2226469"/>
            <a:ext cx="4496990" cy="3263504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Book Antiqua" panose="02040602050305030304" pitchFamily="18" charset="0"/>
              </a:rPr>
              <a:t>School? Sports? Fame?</a:t>
            </a:r>
          </a:p>
          <a:p>
            <a:endParaRPr lang="en-US" sz="2400" b="1" dirty="0">
              <a:latin typeface="Book Antiqua" panose="02040602050305030304" pitchFamily="18" charset="0"/>
            </a:endParaRPr>
          </a:p>
          <a:p>
            <a:r>
              <a:rPr lang="en-US" sz="2400" b="1" dirty="0">
                <a:latin typeface="Book Antiqua" panose="02040602050305030304" pitchFamily="18" charset="0"/>
              </a:rPr>
              <a:t>What about when you die- Eccl. 2:18-19</a:t>
            </a:r>
          </a:p>
          <a:p>
            <a:endParaRPr lang="en-US" sz="2400" b="1" dirty="0">
              <a:latin typeface="Book Antiqua" panose="02040602050305030304" pitchFamily="18" charset="0"/>
            </a:endParaRPr>
          </a:p>
          <a:p>
            <a:r>
              <a:rPr lang="en-US" sz="2400" b="1" dirty="0">
                <a:latin typeface="Book Antiqua" panose="02040602050305030304" pitchFamily="18" charset="0"/>
              </a:rPr>
              <a:t>II Timothy 4:8- this race leads to a crown of righteousness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17E06E-0B25-934B-A51F-6E1A5112F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50" y="494271"/>
            <a:ext cx="3637910" cy="680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87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B82E3D-36BE-FF43-BBCA-91BD4C7C5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EF36B7-8FC9-8044-A039-9D55A8F5C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87200"/>
            <a:ext cx="4361259" cy="994172"/>
          </a:xfrm>
        </p:spPr>
        <p:txBody>
          <a:bodyPr>
            <a:normAutofit fontScale="90000"/>
          </a:bodyPr>
          <a:lstStyle/>
          <a:p>
            <a:r>
              <a:rPr lang="en-US" sz="4050" b="1" dirty="0">
                <a:latin typeface="Copperplate" panose="02000504000000020004" pitchFamily="2" charset="77"/>
              </a:rPr>
              <a:t>Finish The Race!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5AF43-5C94-CF48-83CB-465BF9E80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6542" y="4208956"/>
            <a:ext cx="2711053" cy="1477078"/>
          </a:xfrm>
        </p:spPr>
        <p:txBody>
          <a:bodyPr>
            <a:normAutofit fontScale="92500"/>
          </a:bodyPr>
          <a:lstStyle/>
          <a:p>
            <a:r>
              <a:rPr lang="en-US" sz="2700" dirty="0">
                <a:latin typeface="Book Antiqua" panose="02040602050305030304" pitchFamily="18" charset="0"/>
              </a:rPr>
              <a:t>Acts 20:24</a:t>
            </a:r>
          </a:p>
          <a:p>
            <a:r>
              <a:rPr lang="en-US" sz="2700" dirty="0">
                <a:latin typeface="Book Antiqua" panose="02040602050305030304" pitchFamily="18" charset="0"/>
              </a:rPr>
              <a:t>II Timothy 4:7</a:t>
            </a:r>
          </a:p>
          <a:p>
            <a:r>
              <a:rPr lang="en-US" sz="2700" dirty="0">
                <a:latin typeface="Book Antiqua" panose="02040602050305030304" pitchFamily="18" charset="0"/>
              </a:rPr>
              <a:t>Hebrews 12:1-2</a:t>
            </a:r>
          </a:p>
        </p:txBody>
      </p:sp>
    </p:spTree>
    <p:extLst>
      <p:ext uri="{BB962C8B-B14F-4D97-AF65-F5344CB8AC3E}">
        <p14:creationId xmlns:p14="http://schemas.microsoft.com/office/powerpoint/2010/main" val="66598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CC95A1-0061-1A49-9FA4-596713FE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06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50</TotalTime>
  <Words>82</Words>
  <Application>Microsoft Macintosh PowerPoint</Application>
  <PresentationFormat>On-screen Show (4:3)</PresentationFormat>
  <Paragraphs>18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Book Antiqua</vt:lpstr>
      <vt:lpstr>Calibri</vt:lpstr>
      <vt:lpstr>Calibri Light</vt:lpstr>
      <vt:lpstr>Cooper Black</vt:lpstr>
      <vt:lpstr>Copperplate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How Many Races Are You Running?</vt:lpstr>
      <vt:lpstr>What’s The Prize?</vt:lpstr>
      <vt:lpstr>Finish The Race!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Aric Russell</dc:creator>
  <cp:lastModifiedBy>Aric Russell</cp:lastModifiedBy>
  <cp:revision>3</cp:revision>
  <dcterms:created xsi:type="dcterms:W3CDTF">2021-01-10T04:01:03Z</dcterms:created>
  <dcterms:modified xsi:type="dcterms:W3CDTF">2023-11-03T16:13:06Z</dcterms:modified>
</cp:coreProperties>
</file>