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637"/>
  </p:normalViewPr>
  <p:slideViewPr>
    <p:cSldViewPr snapToGrid="0" snapToObjects="1">
      <p:cViewPr varScale="1">
        <p:scale>
          <a:sx n="103" d="100"/>
          <a:sy n="103" d="100"/>
        </p:scale>
        <p:origin x="2416" y="184"/>
      </p:cViewPr>
      <p:guideLst>
        <p:guide orient="horz" pos="2160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E7DE7-3AA5-2F48-B4B7-EFB95FA5CC10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A6FFA-060A-E84D-B385-A39662D43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4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D9BEAD28-03EA-48E3-9700-8CC9EA470B2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13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66C30-473C-4391-845F-62E4AA0117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16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77EF6-7095-4535-90C3-82FD5141CF0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94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23F9A-237F-486E-AB76-A9D7E0A75F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19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63774-E2FD-4FE2-AF73-B26C372D47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1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7764C-142A-4845-8F47-19099F4366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35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7D263-B42D-4796-84E7-E8440907AE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82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099B9-F838-4A29-89D6-99A2E26C275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50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EFA3E-0343-4680-9EC3-F86098F113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13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9F8BC-75D8-4FFA-953C-BF0E0B7F624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5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460C7-9677-4B9D-BE87-934A5233E6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9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23460C7-9677-4B9D-BE87-934A5233E6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59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2AE408B-7956-4FE5-8987-7AFC31C4FB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400" dirty="0"/>
              <a:t>THE "ME" </a:t>
            </a:r>
            <a:r>
              <a:rPr lang="en-US" altLang="en-US" sz="5025" dirty="0"/>
              <a:t>GENERATION</a:t>
            </a:r>
            <a:endParaRPr lang="en-US" altLang="en-US" sz="5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BDCDD81-B846-45FB-8D61-E3CDC802D8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/>
              <a:t>II TIMOTHY3:1-2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F8DB026-31D8-42B0-AF7C-69278FE06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3300" dirty="0"/>
              <a:t>EXAMPLES OF THE "ME" PHILOSOPHY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C3811D0-F7AC-4D75-9488-7F424B2843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9201" y="2451304"/>
            <a:ext cx="7781423" cy="2410175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The rich farmer- Luke 12:13-21: Proverbs 13:22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The Pharisee- Luke 18:9-14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The disciples of Jesus- Mark 9:33-35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52CC0A8-11A4-419A-9FAC-137944A0A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5412" y="640105"/>
            <a:ext cx="6353175" cy="73818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300" dirty="0"/>
              <a:t>WHAT DOES GOD SAY OF THE "ME" PHILOSOPHY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E424655-6C78-40DF-8C49-179CD6C9BB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7403" y="2558329"/>
            <a:ext cx="7530170" cy="236482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Matthew 6:33- seek </a:t>
            </a:r>
            <a:r>
              <a:rPr lang="en-US" altLang="en-US" sz="3000" i="1" dirty="0"/>
              <a:t>first</a:t>
            </a:r>
            <a:r>
              <a:rPr lang="en-US" altLang="en-US" sz="3000" dirty="0"/>
              <a:t> the kingdom of God!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John 5:30- ”I can of myself do nothing"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God condemns the "me" philosophy!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BF6E580-7725-4CB9-80E3-90D42CBC5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5411" y="771848"/>
            <a:ext cx="6493177" cy="67032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300" dirty="0"/>
              <a:t>CHRISTIANS ARE TO BE "OTHER" CENTERED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25B55A-9C09-4D5D-A750-4452F9B0AF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9462" y="2371699"/>
            <a:ext cx="7865076" cy="2885089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Galatians 6:10- do good to all men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Galatians 6:1-3- bear one another's burdens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Romans 12:10- give preference to one another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James 2:1-6- show respect to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086491-0076-455E-944E-7AA8DD467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0772" y="1247806"/>
            <a:ext cx="7202456" cy="78692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300" dirty="0"/>
              <a:t>CHRISTIANS ARE TO BE SERVANTS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CE9FE51-3637-4B87-AEEA-A3F5D41DC7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0714" y="2416346"/>
            <a:ext cx="7522571" cy="258796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Mark 9:33-35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III John 9-11- Diotrephes had not learned this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John 13:1-17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BF6E2CF-CFBD-4B71-8427-9BF4AE02B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7072" y="762763"/>
            <a:ext cx="6337697" cy="102356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300" dirty="0"/>
              <a:t>THE BASIC SIN OF THE "ME" GENERATION IS PRIDE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2D0FEF4-F514-43B7-95C2-1E32687FCA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11487" y="2289490"/>
            <a:ext cx="6188869" cy="3186113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What does God say about pride?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000" dirty="0"/>
              <a:t>Proverbs 6:16-19; 8:13; 16:18</a:t>
            </a:r>
          </a:p>
          <a:p>
            <a:pPr>
              <a:lnSpc>
                <a:spcPct val="150000"/>
              </a:lnSpc>
            </a:pPr>
            <a:r>
              <a:rPr lang="en-US" altLang="en-US" sz="3000" dirty="0"/>
              <a:t>I Peter 5:5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</TotalTime>
  <Pages>0</Pages>
  <Words>148</Words>
  <Characters>0</Characters>
  <Application>Microsoft Macintosh PowerPoint</Application>
  <DocSecurity>0</DocSecurity>
  <PresentationFormat>On-screen Show (4:3)</PresentationFormat>
  <Lines>0</Lines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Gallery</vt:lpstr>
      <vt:lpstr>THE "ME" GENERATION</vt:lpstr>
      <vt:lpstr>EXAMPLES OF THE "ME" PHILOSOPHY</vt:lpstr>
      <vt:lpstr>WHAT DOES GOD SAY OF THE "ME" PHILOSOPHY</vt:lpstr>
      <vt:lpstr>CHRISTIANS ARE TO BE "OTHER" CENTERED</vt:lpstr>
      <vt:lpstr>CHRISTIANS ARE TO BE SERVANTS</vt:lpstr>
      <vt:lpstr>THE BASIC SIN OF THE "ME" GENERATION IS PRIDE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"ME" GENERATION</dc:title>
  <dc:subject/>
  <dc:creator>Aric R</dc:creator>
  <cp:keywords/>
  <dc:description/>
  <cp:lastModifiedBy>Aric Russell</cp:lastModifiedBy>
  <cp:revision>10</cp:revision>
  <dcterms:created xsi:type="dcterms:W3CDTF">2013-11-15T06:11:31Z</dcterms:created>
  <dcterms:modified xsi:type="dcterms:W3CDTF">2023-10-27T17:11:22Z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1033-9.1.0.4550</vt:lpwstr>
  </property>
</Properties>
</file>