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74" r:id="rId3"/>
  </p:sldMasterIdLst>
  <p:sldIdLst>
    <p:sldId id="392" r:id="rId4"/>
    <p:sldId id="256" r:id="rId5"/>
    <p:sldId id="257" r:id="rId6"/>
    <p:sldId id="39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20"/>
  </p:normalViewPr>
  <p:slideViewPr>
    <p:cSldViewPr snapToGrid="0">
      <p:cViewPr varScale="1">
        <p:scale>
          <a:sx n="103" d="100"/>
          <a:sy n="103" d="100"/>
        </p:scale>
        <p:origin x="24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6FDB-4ADD-C242-90DE-46D8DA494F06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4287-5EFA-4440-92E8-A7523C0B4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1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6FDB-4ADD-C242-90DE-46D8DA494F06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4287-5EFA-4440-92E8-A7523C0B4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5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6FDB-4ADD-C242-90DE-46D8DA494F06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4287-5EFA-4440-92E8-A7523C0B4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12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/>
              <a:pPr/>
              <a:t>10/6/23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64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80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18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53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10/6/23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86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10/6/23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10/6/23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81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10/6/23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7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6FDB-4ADD-C242-90DE-46D8DA494F06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4287-5EFA-4440-92E8-A7523C0B4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51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10/6/23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14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10/6/23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9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21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2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6FDB-4ADD-C242-90DE-46D8DA494F06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4287-5EFA-4440-92E8-A7523C0B4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7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6FDB-4ADD-C242-90DE-46D8DA494F06}" type="datetimeFigureOut">
              <a:rPr lang="en-US" smtClean="0"/>
              <a:t>10/6/23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4287-5EFA-4440-92E8-A7523C0B4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6FDB-4ADD-C242-90DE-46D8DA494F06}" type="datetimeFigureOut">
              <a:rPr lang="en-US" smtClean="0"/>
              <a:t>10/6/23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4287-5EFA-4440-92E8-A7523C0B4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1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6FDB-4ADD-C242-90DE-46D8DA494F06}" type="datetimeFigureOut">
              <a:rPr lang="en-US" smtClean="0"/>
              <a:t>10/6/23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4287-5EFA-4440-92E8-A7523C0B4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6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6FDB-4ADD-C242-90DE-46D8DA494F06}" type="datetimeFigureOut">
              <a:rPr lang="en-US" smtClean="0"/>
              <a:t>10/6/23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4287-5EFA-4440-92E8-A7523C0B4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6FDB-4ADD-C242-90DE-46D8DA494F06}" type="datetimeFigureOut">
              <a:rPr lang="en-US" smtClean="0"/>
              <a:t>10/6/23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4287-5EFA-4440-92E8-A7523C0B4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4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6FDB-4ADD-C242-90DE-46D8DA494F06}" type="datetimeFigureOut">
              <a:rPr lang="en-US" smtClean="0"/>
              <a:t>10/6/23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4287-5EFA-4440-92E8-A7523C0B4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0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F6FDB-4ADD-C242-90DE-46D8DA494F06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F4287-5EFA-4440-92E8-A7523C0B4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1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/>
              <a:pPr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8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5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38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9144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Joseph and Overcoming Temptation | Insight for Living Canada">
            <a:extLst>
              <a:ext uri="{FF2B5EF4-FFF2-40B4-BE49-F238E27FC236}">
                <a16:creationId xmlns:a16="http://schemas.microsoft.com/office/drawing/2014/main" id="{BCA78615-600E-DAC6-E96F-191791005C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r="13822" b="1"/>
          <a:stretch/>
        </p:blipFill>
        <p:spPr bwMode="auto">
          <a:xfrm>
            <a:off x="20" y="1"/>
            <a:ext cx="9143980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A32253-FB58-6EE0-C1EA-475532A86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933" y="5605022"/>
            <a:ext cx="5198489" cy="752217"/>
          </a:xfrm>
        </p:spPr>
        <p:txBody>
          <a:bodyPr anchor="b">
            <a:normAutofit/>
          </a:bodyPr>
          <a:lstStyle/>
          <a:p>
            <a:pPr algn="l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Cooper Black" panose="0208090404030B020404" pitchFamily="18" charset="77"/>
              </a:rPr>
              <a:t>Don’t Give In!</a:t>
            </a:r>
          </a:p>
        </p:txBody>
      </p:sp>
    </p:spTree>
    <p:extLst>
      <p:ext uri="{BB962C8B-B14F-4D97-AF65-F5344CB8AC3E}">
        <p14:creationId xmlns:p14="http://schemas.microsoft.com/office/powerpoint/2010/main" val="3570940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0A2E4-909E-D5EE-B98E-CDB06AA6F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US" sz="3100" dirty="0"/>
              <a:t>Four principles to remember when we are tempted:</a:t>
            </a:r>
          </a:p>
        </p:txBody>
      </p:sp>
      <p:pic>
        <p:nvPicPr>
          <p:cNvPr id="2050" name="Picture 2" descr="Joseph and Overcoming Temptation | Insight for Living Canada">
            <a:extLst>
              <a:ext uri="{FF2B5EF4-FFF2-40B4-BE49-F238E27FC236}">
                <a16:creationId xmlns:a16="http://schemas.microsoft.com/office/drawing/2014/main" id="{1C46752C-D180-5193-61E7-1AABA0C7A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5" b="30017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19A5D-9877-FB58-E31F-00240D22B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 fontScale="925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Satan is responsible for temptations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There is a difference between temptation and sin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There is a reason Satan tempts us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We can be victorious over temptation </a:t>
            </a:r>
          </a:p>
        </p:txBody>
      </p:sp>
    </p:spTree>
    <p:extLst>
      <p:ext uri="{BB962C8B-B14F-4D97-AF65-F5344CB8AC3E}">
        <p14:creationId xmlns:p14="http://schemas.microsoft.com/office/powerpoint/2010/main" val="953359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C95A1-0061-1A49-9FA4-596713FE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6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</TotalTime>
  <Words>39</Words>
  <Application>Microsoft Macintosh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Cooper Black</vt:lpstr>
      <vt:lpstr>Office Theme</vt:lpstr>
      <vt:lpstr>1_Office Theme</vt:lpstr>
      <vt:lpstr>2_Office Theme</vt:lpstr>
      <vt:lpstr>PowerPoint Presentation</vt:lpstr>
      <vt:lpstr>Don’t Give In!</vt:lpstr>
      <vt:lpstr>Four principles to remember when we are tempted: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Give In!</dc:title>
  <dc:creator>Aric Russell</dc:creator>
  <cp:lastModifiedBy>Aric Russell</cp:lastModifiedBy>
  <cp:revision>2</cp:revision>
  <dcterms:created xsi:type="dcterms:W3CDTF">2023-10-06T15:57:20Z</dcterms:created>
  <dcterms:modified xsi:type="dcterms:W3CDTF">2023-10-06T16:05:48Z</dcterms:modified>
</cp:coreProperties>
</file>