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392" r:id="rId3"/>
    <p:sldId id="256" r:id="rId4"/>
    <p:sldId id="257" r:id="rId5"/>
    <p:sldId id="39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3165"/>
  </p:normalViewPr>
  <p:slideViewPr>
    <p:cSldViewPr snapToGrid="0" snapToObjects="1">
      <p:cViewPr varScale="1">
        <p:scale>
          <a:sx n="60" d="100"/>
          <a:sy n="60" d="100"/>
        </p:scale>
        <p:origin x="1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3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7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9/8/23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9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9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929C-758A-794C-9145-036726CF210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8E66-3A9A-5F47-B69E-1FBC5F51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6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10D1-C688-BF4A-8FDB-AE0F58067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0DFCF-BAC0-C543-9447-8482AEAC0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ounting Pinecones: Where Were You When the World Stopped Turning  (Throwback)">
            <a:extLst>
              <a:ext uri="{FF2B5EF4-FFF2-40B4-BE49-F238E27FC236}">
                <a16:creationId xmlns:a16="http://schemas.microsoft.com/office/drawing/2014/main" id="{1632CA5D-8F50-A142-B5A1-2DB80925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6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urning earth digital wallpaper, Earth HD wallpaper | Wallpaper Flare">
            <a:extLst>
              <a:ext uri="{FF2B5EF4-FFF2-40B4-BE49-F238E27FC236}">
                <a16:creationId xmlns:a16="http://schemas.microsoft.com/office/drawing/2014/main" id="{83923A03-6E6D-C44C-95D3-299743E2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95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D7484-DF95-C94D-A21B-DD223A93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758" y="1904505"/>
            <a:ext cx="5471241" cy="386191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Will you be far from God?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Will you be behind God?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Will you be in front of God?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Will you be with God?</a:t>
            </a:r>
          </a:p>
          <a:p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43945-23D2-9F42-A83B-010575EF0CF4}"/>
              </a:ext>
            </a:extLst>
          </p:cNvPr>
          <p:cNvSpPr/>
          <p:nvPr/>
        </p:nvSpPr>
        <p:spPr>
          <a:xfrm>
            <a:off x="3223138" y="398255"/>
            <a:ext cx="5471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Chalkboard SE" panose="03050602040202020205" pitchFamily="66" charset="77"/>
              </a:rPr>
              <a:t>Where Will You Be When The World Stops Turning?</a:t>
            </a:r>
          </a:p>
        </p:txBody>
      </p:sp>
    </p:spTree>
    <p:extLst>
      <p:ext uri="{BB962C8B-B14F-4D97-AF65-F5344CB8AC3E}">
        <p14:creationId xmlns:p14="http://schemas.microsoft.com/office/powerpoint/2010/main" val="5034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</TotalTime>
  <Words>37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Chalkboard SE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2</cp:revision>
  <dcterms:created xsi:type="dcterms:W3CDTF">2021-09-11T17:09:20Z</dcterms:created>
  <dcterms:modified xsi:type="dcterms:W3CDTF">2023-09-08T12:44:46Z</dcterms:modified>
</cp:coreProperties>
</file>