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7" r:id="rId1"/>
  </p:sldMasterIdLst>
  <p:notesMasterIdLst>
    <p:notesMasterId r:id="rId9"/>
  </p:notesMasterIdLst>
  <p:sldIdLst>
    <p:sldId id="311" r:id="rId2"/>
    <p:sldId id="256" r:id="rId3"/>
    <p:sldId id="257" r:id="rId4"/>
    <p:sldId id="258" r:id="rId5"/>
    <p:sldId id="259" r:id="rId6"/>
    <p:sldId id="260" r:id="rId7"/>
    <p:sldId id="309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0"/>
    <p:restoredTop sz="94262"/>
  </p:normalViewPr>
  <p:slideViewPr>
    <p:cSldViewPr snapToGrid="0" snapToObjects="1">
      <p:cViewPr varScale="1">
        <p:scale>
          <a:sx n="88" d="100"/>
          <a:sy n="88" d="100"/>
        </p:scale>
        <p:origin x="1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136B8-A860-4C4E-93C4-BDC6451EEC0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FD4A5-2143-3342-B994-FED6F544E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4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D4A5-2143-3342-B994-FED6F544ED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02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4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67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78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6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5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3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7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54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4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259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10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B913E52-6F38-D146-B9A5-20485EC517C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991064C4-A1A0-4941-9C40-2FDF05D77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41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386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6A3FE4-8483-9948-849E-D64A889E1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457612"/>
            <a:ext cx="6400800" cy="2063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4E928-2375-5A48-B84B-C6811EAA6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1" y="3009900"/>
            <a:ext cx="39878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32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E0336F-CA8B-FA4B-BF38-4D5391DF6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391" y="2952066"/>
            <a:ext cx="3625385" cy="246124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E8DFE1-EE22-2443-BB31-E002DD30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Take Responsibility In The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800AC-CB1A-4C4B-B7D2-42C6A3235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00" y="2550935"/>
            <a:ext cx="5915025" cy="326350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Century Schoolbook" panose="02040604050505020304" pitchFamily="18" charset="0"/>
              </a:rPr>
              <a:t>Parents</a:t>
            </a:r>
          </a:p>
          <a:p>
            <a:pPr lvl="1"/>
            <a:r>
              <a:rPr lang="en-US" sz="2100" dirty="0">
                <a:latin typeface="Century Schoolbook" panose="02040604050505020304" pitchFamily="18" charset="0"/>
              </a:rPr>
              <a:t>Deuteronomy 6:4-9</a:t>
            </a:r>
          </a:p>
          <a:p>
            <a:pPr lvl="1"/>
            <a:r>
              <a:rPr lang="en-US" sz="2100" dirty="0">
                <a:latin typeface="Century Schoolbook" panose="02040604050505020304" pitchFamily="18" charset="0"/>
              </a:rPr>
              <a:t>Ephesians 6:4</a:t>
            </a:r>
          </a:p>
          <a:p>
            <a:pPr marL="342900" lvl="1" indent="0">
              <a:buNone/>
            </a:pPr>
            <a:endParaRPr lang="en-US" sz="2100" dirty="0">
              <a:latin typeface="Century Schoolbook" panose="02040604050505020304" pitchFamily="18" charset="0"/>
            </a:endParaRPr>
          </a:p>
          <a:p>
            <a:r>
              <a:rPr lang="en-US" sz="2400" dirty="0">
                <a:latin typeface="Century Schoolbook" panose="02040604050505020304" pitchFamily="18" charset="0"/>
              </a:rPr>
              <a:t>Children- Ephesians 6:1-3</a:t>
            </a:r>
          </a:p>
          <a:p>
            <a:pPr marL="0" indent="0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r>
              <a:rPr lang="en-US" sz="2400" dirty="0">
                <a:latin typeface="Century Schoolbook" panose="02040604050505020304" pitchFamily="18" charset="0"/>
              </a:rPr>
              <a:t>Everyone- Joshua 24:14-15</a:t>
            </a:r>
          </a:p>
        </p:txBody>
      </p:sp>
    </p:spTree>
    <p:extLst>
      <p:ext uri="{BB962C8B-B14F-4D97-AF65-F5344CB8AC3E}">
        <p14:creationId xmlns:p14="http://schemas.microsoft.com/office/powerpoint/2010/main" val="42356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9A6517-150D-3A48-88D9-F2ADF4C0D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645" y="3023881"/>
            <a:ext cx="3338594" cy="222746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B00264-2207-BC4C-9A8C-4D2E07B4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36" y="628856"/>
            <a:ext cx="8584325" cy="7278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Take Responsibility In Your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B87F2-1D35-7645-8DDE-7668A0FCF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34" y="2773923"/>
            <a:ext cx="7915931" cy="272738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Schoolbook" panose="02040604050505020304" pitchFamily="18" charset="0"/>
              </a:rPr>
              <a:t>I Corinthians 15:33</a:t>
            </a:r>
          </a:p>
          <a:p>
            <a:pPr marL="0" indent="0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r>
              <a:rPr lang="en-US" sz="2400" dirty="0">
                <a:latin typeface="Century Schoolbook" panose="02040604050505020304" pitchFamily="18" charset="0"/>
              </a:rPr>
              <a:t>II Corinthians 6:14-18</a:t>
            </a:r>
          </a:p>
          <a:p>
            <a:pPr marL="0" indent="0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r>
              <a:rPr lang="en-US" sz="2400" dirty="0">
                <a:latin typeface="Century Schoolbook" panose="02040604050505020304" pitchFamily="18" charset="0"/>
              </a:rPr>
              <a:t>Romans 12:1-2</a:t>
            </a:r>
          </a:p>
        </p:txBody>
      </p:sp>
    </p:spTree>
    <p:extLst>
      <p:ext uri="{BB962C8B-B14F-4D97-AF65-F5344CB8AC3E}">
        <p14:creationId xmlns:p14="http://schemas.microsoft.com/office/powerpoint/2010/main" val="370389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34DC-0EEC-AE46-8329-33BF2819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Take Responsibility In The Church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19B07-3295-8C4D-AD58-AA06D28EE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00" y="2447319"/>
            <a:ext cx="5915025" cy="326350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Schoolbook" panose="02040604050505020304" pitchFamily="18" charset="0"/>
              </a:rPr>
              <a:t>Matthew 25:14-30</a:t>
            </a:r>
          </a:p>
          <a:p>
            <a:pPr marL="0" indent="0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r>
              <a:rPr lang="en-US" sz="2400" dirty="0">
                <a:latin typeface="Century Schoolbook" panose="02040604050505020304" pitchFamily="18" charset="0"/>
              </a:rPr>
              <a:t>Titus 2:1-10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61980-068D-D440-B3FA-20B7E98EC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51660"/>
            <a:ext cx="3715825" cy="247721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71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1C53-183D-F24A-966E-D035B7C6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8126"/>
            <a:ext cx="9143999" cy="727838"/>
          </a:xfrm>
        </p:spPr>
        <p:txBody>
          <a:bodyPr>
            <a:normAutofit/>
          </a:bodyPr>
          <a:lstStyle/>
          <a:p>
            <a:pPr algn="ctr"/>
            <a:r>
              <a:rPr lang="en-US" sz="2850" dirty="0">
                <a:latin typeface="Aharoni" panose="02010803020104030203" pitchFamily="2" charset="-79"/>
                <a:cs typeface="Aharoni" panose="02010803020104030203" pitchFamily="2" charset="-79"/>
              </a:rPr>
              <a:t>Take Responsibility In Your Relationship With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7E33-5702-4B43-B61B-E0419B79D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80" y="2582451"/>
            <a:ext cx="5915025" cy="3263504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Century Schoolbook" panose="02040604050505020304" pitchFamily="18" charset="0"/>
              </a:rPr>
              <a:t>Daniel- Dan. 6:9-10</a:t>
            </a:r>
          </a:p>
          <a:p>
            <a:pPr marL="0" indent="0">
              <a:buNone/>
            </a:pPr>
            <a:endParaRPr lang="en-US" sz="2700" dirty="0">
              <a:latin typeface="Century Schoolbook" panose="02040604050505020304" pitchFamily="18" charset="0"/>
            </a:endParaRPr>
          </a:p>
          <a:p>
            <a:r>
              <a:rPr lang="en-US" sz="2700" dirty="0">
                <a:latin typeface="Century Schoolbook" panose="02040604050505020304" pitchFamily="18" charset="0"/>
              </a:rPr>
              <a:t>Paul</a:t>
            </a:r>
          </a:p>
          <a:p>
            <a:pPr lvl="1"/>
            <a:r>
              <a:rPr lang="en-US" sz="2400" dirty="0">
                <a:latin typeface="Century Schoolbook" panose="02040604050505020304" pitchFamily="18" charset="0"/>
              </a:rPr>
              <a:t>Acts 9:16</a:t>
            </a:r>
          </a:p>
          <a:p>
            <a:pPr lvl="1"/>
            <a:r>
              <a:rPr lang="en-US" sz="2400" dirty="0">
                <a:latin typeface="Century Schoolbook" panose="02040604050505020304" pitchFamily="18" charset="0"/>
              </a:rPr>
              <a:t>II Corinthians 11:22-28</a:t>
            </a:r>
          </a:p>
          <a:p>
            <a:pPr lvl="1"/>
            <a:r>
              <a:rPr lang="en-US" sz="2400" dirty="0">
                <a:latin typeface="Century Schoolbook" panose="02040604050505020304" pitchFamily="18" charset="0"/>
              </a:rPr>
              <a:t>II Timothy 4:7-8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64958-CB97-EE42-A498-54313DB76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36073" y="3101630"/>
            <a:ext cx="4025051" cy="222514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040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B37E-5B28-4973-A41A-71025629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950" dirty="0">
                <a:latin typeface="Aharoni" panose="02010803020104030203" pitchFamily="2" charset="-79"/>
                <a:cs typeface="Aharoni" panose="02010803020104030203" pitchFamily="2" charset="-79"/>
              </a:rPr>
              <a:t>God’s Plan of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297AD-5DF6-41B6-9ABC-E66BF226A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35" y="2843218"/>
            <a:ext cx="5510048" cy="272738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50" b="1" dirty="0">
                <a:latin typeface="Century Schoolbook" panose="02040604050505020304" pitchFamily="18" charset="0"/>
              </a:rPr>
              <a:t>Hear- Romans 10:17</a:t>
            </a:r>
          </a:p>
          <a:p>
            <a:pPr>
              <a:lnSpc>
                <a:spcPct val="100000"/>
              </a:lnSpc>
            </a:pPr>
            <a:r>
              <a:rPr lang="en-US" sz="2250" b="1" dirty="0">
                <a:latin typeface="Century Schoolbook" panose="02040604050505020304" pitchFamily="18" charset="0"/>
              </a:rPr>
              <a:t>Believe- Mark 16:16</a:t>
            </a:r>
          </a:p>
          <a:p>
            <a:pPr>
              <a:lnSpc>
                <a:spcPct val="100000"/>
              </a:lnSpc>
            </a:pPr>
            <a:r>
              <a:rPr lang="en-US" sz="2250" b="1" dirty="0">
                <a:latin typeface="Century Schoolbook" panose="02040604050505020304" pitchFamily="18" charset="0"/>
              </a:rPr>
              <a:t>Repent- Acts 2:38</a:t>
            </a:r>
          </a:p>
          <a:p>
            <a:pPr>
              <a:lnSpc>
                <a:spcPct val="100000"/>
              </a:lnSpc>
            </a:pPr>
            <a:r>
              <a:rPr lang="en-US" sz="2250" b="1" dirty="0">
                <a:latin typeface="Century Schoolbook" panose="02040604050505020304" pitchFamily="18" charset="0"/>
              </a:rPr>
              <a:t>Confess- Romans 10:9-10</a:t>
            </a:r>
          </a:p>
          <a:p>
            <a:pPr>
              <a:lnSpc>
                <a:spcPct val="100000"/>
              </a:lnSpc>
            </a:pPr>
            <a:r>
              <a:rPr lang="en-US" sz="2250" b="1" dirty="0">
                <a:latin typeface="Century Schoolbook" panose="02040604050505020304" pitchFamily="18" charset="0"/>
              </a:rPr>
              <a:t>Be baptized- Acts 22:16</a:t>
            </a:r>
          </a:p>
          <a:p>
            <a:pPr>
              <a:lnSpc>
                <a:spcPct val="100000"/>
              </a:lnSpc>
            </a:pPr>
            <a:r>
              <a:rPr lang="en-US" sz="2250" b="1" dirty="0">
                <a:latin typeface="Century Schoolbook" panose="02040604050505020304" pitchFamily="18" charset="0"/>
              </a:rPr>
              <a:t>Remain faithful- Revelation 2:10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D221F-04F5-1749-9FEA-AD28405A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22" b="7660"/>
          <a:stretch/>
        </p:blipFill>
        <p:spPr>
          <a:xfrm>
            <a:off x="6010074" y="2843218"/>
            <a:ext cx="2526425" cy="246270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2789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416</TotalTime>
  <Words>83</Words>
  <Application>Microsoft Macintosh PowerPoint</Application>
  <PresentationFormat>On-screen Show (4:3)</PresentationFormat>
  <Paragraphs>33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Aharoni</vt:lpstr>
      <vt:lpstr>Calibri</vt:lpstr>
      <vt:lpstr>Century Gothic</vt:lpstr>
      <vt:lpstr>Century Schoolbook</vt:lpstr>
      <vt:lpstr>Wingdings 2</vt:lpstr>
      <vt:lpstr>Quotable</vt:lpstr>
      <vt:lpstr>PowerPoint Presentation</vt:lpstr>
      <vt:lpstr>PowerPoint Presentation</vt:lpstr>
      <vt:lpstr>Take Responsibility In The Home</vt:lpstr>
      <vt:lpstr>Take Responsibility In Your Relationships</vt:lpstr>
      <vt:lpstr>Take Responsibility In The Church</vt:lpstr>
      <vt:lpstr>Take Responsibility In Your Relationship With God</vt:lpstr>
      <vt:lpstr>God’s Plan of Salvation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Aric Russell</dc:creator>
  <cp:lastModifiedBy>Aric Russell</cp:lastModifiedBy>
  <cp:revision>10</cp:revision>
  <dcterms:created xsi:type="dcterms:W3CDTF">2018-08-11T17:08:42Z</dcterms:created>
  <dcterms:modified xsi:type="dcterms:W3CDTF">2023-09-14T17:57:51Z</dcterms:modified>
</cp:coreProperties>
</file>