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  <p:sldId id="257" r:id="rId3"/>
    <p:sldId id="256" r:id="rId4"/>
    <p:sldId id="258" r:id="rId5"/>
    <p:sldId id="259" r:id="rId6"/>
    <p:sldId id="39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7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78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2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10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4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528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694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4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40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19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20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37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58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13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38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51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8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435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01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6C950B-6E6C-40D2-B397-38C0BEC77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720" y="1338146"/>
            <a:ext cx="6329013" cy="42193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07276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D81DB-EE0F-4241-9BB5-E46AD195BA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Britannic Bold" panose="020B0903060703020204" pitchFamily="34" charset="0"/>
              </a:rPr>
              <a:t>Don’t be an unwashed pot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7E6AB1-433D-4F0F-B0C7-4D869E05A3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Matthew 23:25-28; Luke 11:39-41</a:t>
            </a:r>
          </a:p>
        </p:txBody>
      </p:sp>
    </p:spTree>
    <p:extLst>
      <p:ext uri="{BB962C8B-B14F-4D97-AF65-F5344CB8AC3E}">
        <p14:creationId xmlns:p14="http://schemas.microsoft.com/office/powerpoint/2010/main" val="208074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16E55-715A-4366-BD5A-CCB195A8A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82" y="1249835"/>
            <a:ext cx="6684898" cy="984360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Britannic Bold" panose="020B0903060703020204" pitchFamily="34" charset="0"/>
              </a:rPr>
              <a:t>Pharisees and unclean pots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06C7D-63EB-4EAB-A46A-CDC503735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80" y="2496442"/>
            <a:ext cx="8312727" cy="3030872"/>
          </a:xfrm>
        </p:spPr>
        <p:txBody>
          <a:bodyPr>
            <a:normAutofit/>
          </a:bodyPr>
          <a:lstStyle/>
          <a:p>
            <a:r>
              <a:rPr lang="en-US" sz="2700" dirty="0"/>
              <a:t>Ritualistic washers (mark 7:3-4)</a:t>
            </a:r>
          </a:p>
          <a:p>
            <a:r>
              <a:rPr lang="en-US" sz="2700" dirty="0"/>
              <a:t>Afraid of being unclean   (Leviticus 11-15)</a:t>
            </a:r>
          </a:p>
          <a:p>
            <a:r>
              <a:rPr lang="en-US" sz="2700" dirty="0"/>
              <a:t>Appeared righteous on the outside (Luke 16:15)</a:t>
            </a:r>
          </a:p>
          <a:p>
            <a:r>
              <a:rPr lang="en-US" sz="2700" dirty="0"/>
              <a:t>Sermon on the mount illustrates the problem (Matt. 5:21-28)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77F3C-1B7A-4A87-AB54-15C625EAA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0" b="90667" l="9428" r="91919">
                        <a14:foregroundMark x1="9428" y1="32667" x2="18182" y2="19000"/>
                        <a14:foregroundMark x1="18182" y1="19000" x2="32660" y2="11000"/>
                        <a14:foregroundMark x1="32660" y1="11000" x2="47475" y2="11333"/>
                        <a14:foregroundMark x1="47475" y1="11333" x2="60606" y2="19000"/>
                        <a14:foregroundMark x1="60606" y1="19000" x2="67677" y2="33667"/>
                        <a14:foregroundMark x1="67677" y1="33667" x2="84848" y2="36667"/>
                        <a14:foregroundMark x1="84848" y1="36667" x2="89899" y2="51333"/>
                        <a14:foregroundMark x1="89899" y1="51333" x2="84848" y2="66000"/>
                        <a14:foregroundMark x1="84848" y1="66000" x2="73064" y2="75333"/>
                        <a14:foregroundMark x1="73064" y1="75333" x2="58249" y2="79000"/>
                        <a14:foregroundMark x1="58249" y1="79000" x2="49158" y2="91667"/>
                        <a14:foregroundMark x1="49158" y1="91667" x2="33670" y2="95667"/>
                        <a14:foregroundMark x1="33670" y1="95667" x2="18855" y2="90667"/>
                        <a14:foregroundMark x1="18855" y1="90667" x2="16835" y2="71667"/>
                        <a14:foregroundMark x1="14478" y1="17667" x2="45791" y2="10000"/>
                        <a14:foregroundMark x1="45791" y1="10000" x2="60606" y2="14667"/>
                        <a14:foregroundMark x1="60606" y1="14667" x2="67677" y2="29667"/>
                        <a14:foregroundMark x1="67677" y1="29667" x2="68687" y2="31000"/>
                        <a14:foregroundMark x1="17172" y1="16000" x2="34680" y2="9667"/>
                        <a14:foregroundMark x1="19865" y1="13000" x2="36364" y2="13000"/>
                        <a14:foregroundMark x1="36364" y1="13000" x2="20875" y2="12333"/>
                        <a14:foregroundMark x1="22222" y1="12333" x2="37037" y2="8333"/>
                        <a14:foregroundMark x1="37037" y1="8333" x2="40067" y2="8667"/>
                        <a14:foregroundMark x1="89562" y1="42667" x2="91919" y2="67333"/>
                        <a14:foregroundMark x1="67340" y1="28667" x2="60943" y2="15333"/>
                        <a14:foregroundMark x1="60943" y1="15333" x2="52189" y2="13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9553" y="1091697"/>
            <a:ext cx="1870766" cy="188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0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2FB4BE-6389-4A27-B495-D1F8168D9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5" b="92947" l="10000" r="90000">
                        <a14:foregroundMark x1="37375" y1="10031" x2="48750" y2="10031"/>
                        <a14:foregroundMark x1="48750" y1="10031" x2="56375" y2="9875"/>
                        <a14:foregroundMark x1="56375" y1="9875" x2="62375" y2="12696"/>
                        <a14:foregroundMark x1="62375" y1="12696" x2="62375" y2="12696"/>
                        <a14:foregroundMark x1="35500" y1="88871" x2="41250" y2="92947"/>
                        <a14:foregroundMark x1="41250" y1="92947" x2="59000" y2="898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3700" y="472689"/>
            <a:ext cx="1989228" cy="15864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2559B0-3B02-4B40-9285-F5A1FEDA3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72" y="1142844"/>
            <a:ext cx="6039482" cy="984360"/>
          </a:xfrm>
        </p:spPr>
        <p:txBody>
          <a:bodyPr>
            <a:normAutofit fontScale="90000"/>
          </a:bodyPr>
          <a:lstStyle/>
          <a:p>
            <a:r>
              <a:rPr lang="en-US" sz="3600" u="sng" dirty="0">
                <a:latin typeface="Britannic Bold" panose="020B0903060703020204" pitchFamily="34" charset="0"/>
              </a:rPr>
              <a:t>Christians and clean pots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F8B56-606F-4771-9543-9FD6AB874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72" y="2412798"/>
            <a:ext cx="8481265" cy="3030872"/>
          </a:xfrm>
        </p:spPr>
        <p:txBody>
          <a:bodyPr>
            <a:noAutofit/>
          </a:bodyPr>
          <a:lstStyle/>
          <a:p>
            <a:r>
              <a:rPr lang="en-US" sz="2700" dirty="0">
                <a:ea typeface="Baskerville" panose="02020502070401020303" pitchFamily="18" charset="0"/>
              </a:rPr>
              <a:t>White-knuckling doesn’t work (Matt. 23:25)</a:t>
            </a:r>
          </a:p>
          <a:p>
            <a:r>
              <a:rPr lang="en-US" sz="2700" dirty="0">
                <a:ea typeface="Baskerville" panose="02020502070401020303" pitchFamily="18" charset="0"/>
              </a:rPr>
              <a:t>Lasting change comes from within (Matt. 23:26; Phil. 4:8)</a:t>
            </a:r>
          </a:p>
          <a:p>
            <a:r>
              <a:rPr lang="en-US" sz="2700" dirty="0">
                <a:ea typeface="Baskerville" panose="02020502070401020303" pitchFamily="18" charset="0"/>
              </a:rPr>
              <a:t>Character matters more than reputation (Matt. 23:27-28)</a:t>
            </a:r>
          </a:p>
          <a:p>
            <a:r>
              <a:rPr lang="en-US" sz="2700" dirty="0">
                <a:ea typeface="Baskerville" panose="02020502070401020303" pitchFamily="18" charset="0"/>
              </a:rPr>
              <a:t>Defiled people defile people (Num. 19:11-18; Matt. 23:15)</a:t>
            </a:r>
          </a:p>
        </p:txBody>
      </p:sp>
    </p:spTree>
    <p:extLst>
      <p:ext uri="{BB962C8B-B14F-4D97-AF65-F5344CB8AC3E}">
        <p14:creationId xmlns:p14="http://schemas.microsoft.com/office/powerpoint/2010/main" val="239631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C95A1-0061-1A49-9FA4-596713FE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6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564</TotalTime>
  <Words>98</Words>
  <Application>Microsoft Macintosh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Britannic Bold</vt:lpstr>
      <vt:lpstr>Century Gothic</vt:lpstr>
      <vt:lpstr>Mesh</vt:lpstr>
      <vt:lpstr>PowerPoint Presentation</vt:lpstr>
      <vt:lpstr>PowerPoint Presentation</vt:lpstr>
      <vt:lpstr>Don’t be an unwashed pot</vt:lpstr>
      <vt:lpstr>Pharisees and unclean pots</vt:lpstr>
      <vt:lpstr>Christians and clean pots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be an unwashed pot</dc:title>
  <dc:creator>Aric</dc:creator>
  <cp:lastModifiedBy>Aric Russell</cp:lastModifiedBy>
  <cp:revision>13</cp:revision>
  <dcterms:created xsi:type="dcterms:W3CDTF">2018-01-12T21:43:26Z</dcterms:created>
  <dcterms:modified xsi:type="dcterms:W3CDTF">2023-08-24T17:53:18Z</dcterms:modified>
</cp:coreProperties>
</file>