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6" r:id="rId2"/>
  </p:sldMasterIdLst>
  <p:notesMasterIdLst>
    <p:notesMasterId r:id="rId9"/>
  </p:notesMasterIdLst>
  <p:sldIdLst>
    <p:sldId id="264" r:id="rId3"/>
    <p:sldId id="261" r:id="rId4"/>
    <p:sldId id="262" r:id="rId5"/>
    <p:sldId id="259" r:id="rId6"/>
    <p:sldId id="263" r:id="rId7"/>
    <p:sldId id="3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6"/>
    <p:restoredTop sz="92989"/>
  </p:normalViewPr>
  <p:slideViewPr>
    <p:cSldViewPr snapToGrid="0">
      <p:cViewPr varScale="1">
        <p:scale>
          <a:sx n="85" d="100"/>
          <a:sy n="8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6:08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CAC6-74F0-C844-93CB-3FD9B52AAC98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314B5-7E35-0D46-BC1C-C976F9A6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14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3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4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8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3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12,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12,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9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5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12,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1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4" r:id="rId7"/>
    <p:sldLayoutId id="2147483675" r:id="rId8"/>
    <p:sldLayoutId id="2147483676" r:id="rId9"/>
    <p:sldLayoutId id="2147483677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6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9368032" y="6342652"/>
              <a:ext cx="270" cy="360"/>
            </p14:xfrm>
          </p:contentPart>
        </mc:Choice>
        <mc:Fallback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1282" y="6333652"/>
                <a:ext cx="135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A9F0-CDB0-6521-6BBE-02972469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55341"/>
            <a:ext cx="7620000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Why The violence?</a:t>
            </a:r>
          </a:p>
        </p:txBody>
      </p:sp>
      <p:pic>
        <p:nvPicPr>
          <p:cNvPr id="1026" name="Picture 2" descr="Crime Scene Tape: The Back Story - A&amp;E">
            <a:extLst>
              <a:ext uri="{FF2B5EF4-FFF2-40B4-BE49-F238E27FC236}">
                <a16:creationId xmlns:a16="http://schemas.microsoft.com/office/drawing/2014/main" id="{9EAFC421-C06D-2BAF-DE07-F46830CA9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2071" b="-1"/>
          <a:stretch/>
        </p:blipFill>
        <p:spPr bwMode="auto"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0B7B0-2DB9-5CD4-B846-C657621C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394" y="609601"/>
            <a:ext cx="4262717" cy="142567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the Violence</a:t>
            </a:r>
          </a:p>
        </p:txBody>
      </p:sp>
      <p:pic>
        <p:nvPicPr>
          <p:cNvPr id="2050" name="Picture 2" descr="Crime Scene Tape: The Back Story - A&amp;E">
            <a:extLst>
              <a:ext uri="{FF2B5EF4-FFF2-40B4-BE49-F238E27FC236}">
                <a16:creationId xmlns:a16="http://schemas.microsoft.com/office/drawing/2014/main" id="{47B0D21A-8179-351B-3A86-61D5EE71B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5" r="31657"/>
          <a:stretch/>
        </p:blipFill>
        <p:spPr bwMode="auto">
          <a:xfrm>
            <a:off x="20" y="2"/>
            <a:ext cx="3439216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B14F-E46D-191F-0F18-FDA8CE8E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394" y="2147356"/>
            <a:ext cx="5024632" cy="4371431"/>
          </a:xfrm>
        </p:spPr>
        <p:txBody>
          <a:bodyPr>
            <a:normAutofit/>
          </a:bodyPr>
          <a:lstStyle/>
          <a:p>
            <a:r>
              <a:rPr lang="en-US" sz="3200" dirty="0"/>
              <a:t>The bad influence of friends</a:t>
            </a:r>
          </a:p>
          <a:p>
            <a:r>
              <a:rPr lang="en-US" sz="3200" dirty="0"/>
              <a:t>The Poor example of friends</a:t>
            </a:r>
          </a:p>
        </p:txBody>
      </p:sp>
    </p:spTree>
    <p:extLst>
      <p:ext uri="{BB962C8B-B14F-4D97-AF65-F5344CB8AC3E}">
        <p14:creationId xmlns:p14="http://schemas.microsoft.com/office/powerpoint/2010/main" val="2993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D0F8-D3CE-548F-4E44-B535F8CE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0" y="37589"/>
            <a:ext cx="8594567" cy="12160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John Hopkins Center for gun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FF5E-73BC-7374-6839-4C5DCAD2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13" y="1216024"/>
            <a:ext cx="8594567" cy="5604387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Berlin Sans FB" panose="020E0602020502020306" pitchFamily="34" charset="77"/>
              </a:rPr>
              <a:t>Analyzed 110 shootings between 2014-2019. There are two major conclusions that were found.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In more than two-thirds (68.2%) of mass shootings analyzed, the perpetrator either killed family or intimate partners or the shooter had a history of domestic violence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Domestic Violence-related mass shootings were associated with a greater fatality rate. On average, only one in six people survive a DV-related mass shooting compared to one in three people for non-DV mass shootings.</a:t>
            </a:r>
          </a:p>
          <a:p>
            <a:r>
              <a:rPr lang="en-US" sz="2200" dirty="0">
                <a:latin typeface="Berlin Sans FB" panose="020E0602020502020306" pitchFamily="34" charset="77"/>
              </a:rPr>
              <a:t>A further breakdown of the 110 shootings reveal: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59.1% (65 of the 110 total shootings) were DV-related;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9.1% (10 of the 110 total mass shootings) were perpetrated by an individual with a history of DV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68.2% (75 of the 110 total shootings) were either DV or history of DV-related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77"/>
              </a:rPr>
              <a:t>31.8% (35 of the 110 mass shootings) were non-DV-related.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8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0B7B0-2DB9-5CD4-B846-C657621C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394" y="609601"/>
            <a:ext cx="4262717" cy="142567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the Violence</a:t>
            </a:r>
          </a:p>
        </p:txBody>
      </p:sp>
      <p:pic>
        <p:nvPicPr>
          <p:cNvPr id="2050" name="Picture 2" descr="Crime Scene Tape: The Back Story - A&amp;E">
            <a:extLst>
              <a:ext uri="{FF2B5EF4-FFF2-40B4-BE49-F238E27FC236}">
                <a16:creationId xmlns:a16="http://schemas.microsoft.com/office/drawing/2014/main" id="{47B0D21A-8179-351B-3A86-61D5EE71B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5" r="31657"/>
          <a:stretch/>
        </p:blipFill>
        <p:spPr bwMode="auto">
          <a:xfrm>
            <a:off x="20" y="2"/>
            <a:ext cx="3439216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B14F-E46D-191F-0F18-FDA8CE8E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394" y="2147356"/>
            <a:ext cx="5024632" cy="4371431"/>
          </a:xfrm>
        </p:spPr>
        <p:txBody>
          <a:bodyPr>
            <a:normAutofit/>
          </a:bodyPr>
          <a:lstStyle/>
          <a:p>
            <a:r>
              <a:rPr lang="en-US" sz="3200" dirty="0"/>
              <a:t>The bad influence of friends</a:t>
            </a:r>
          </a:p>
          <a:p>
            <a:r>
              <a:rPr lang="en-US" sz="3200" dirty="0"/>
              <a:t>The Poor example of friends</a:t>
            </a:r>
          </a:p>
          <a:p>
            <a:r>
              <a:rPr lang="en-US" sz="3200" dirty="0"/>
              <a:t>The lax standards at home</a:t>
            </a:r>
          </a:p>
          <a:p>
            <a:r>
              <a:rPr lang="en-US" sz="3200" dirty="0"/>
              <a:t>Little time spent together as a family</a:t>
            </a:r>
          </a:p>
        </p:txBody>
      </p:sp>
    </p:spTree>
    <p:extLst>
      <p:ext uri="{BB962C8B-B14F-4D97-AF65-F5344CB8AC3E}">
        <p14:creationId xmlns:p14="http://schemas.microsoft.com/office/powerpoint/2010/main" val="42837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</TotalTime>
  <Words>201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Bembo</vt:lpstr>
      <vt:lpstr>Berlin Sans FB</vt:lpstr>
      <vt:lpstr>Calibri</vt:lpstr>
      <vt:lpstr>Calibri Light</vt:lpstr>
      <vt:lpstr>ArchiveVTI</vt:lpstr>
      <vt:lpstr>Office Theme</vt:lpstr>
      <vt:lpstr>PowerPoint Presentation</vt:lpstr>
      <vt:lpstr>Why The violence?</vt:lpstr>
      <vt:lpstr>Why the Violence</vt:lpstr>
      <vt:lpstr>John Hopkins Center for gun Violence</vt:lpstr>
      <vt:lpstr>Why the Violence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Violence?</dc:title>
  <dc:creator>Aric Russell</dc:creator>
  <cp:lastModifiedBy>Aric Russell</cp:lastModifiedBy>
  <cp:revision>2</cp:revision>
  <dcterms:created xsi:type="dcterms:W3CDTF">2023-04-12T13:37:40Z</dcterms:created>
  <dcterms:modified xsi:type="dcterms:W3CDTF">2023-04-12T16:30:35Z</dcterms:modified>
</cp:coreProperties>
</file>