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"/>
  </p:notesMasterIdLst>
  <p:sldIdLst>
    <p:sldId id="264" r:id="rId2"/>
    <p:sldId id="256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3"/>
    <p:restoredTop sz="94016"/>
  </p:normalViewPr>
  <p:slideViewPr>
    <p:cSldViewPr snapToGrid="0" snapToObjects="1">
      <p:cViewPr varScale="1">
        <p:scale>
          <a:sx n="98" d="100"/>
          <a:sy n="98" d="100"/>
        </p:scale>
        <p:origin x="1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456D0-4580-D949-98CC-6D115A3290BF}" type="datetimeFigureOut">
              <a:rPr lang="en-US" smtClean="0"/>
              <a:t>3/24/23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82ECE-2A75-304C-A859-D0ACF8D5E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3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20603-2BF4-CC44-A04A-EBAF9664A7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67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84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52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47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72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3/24/23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30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3/24/23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2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3/24/23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45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3/24/23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8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3/24/23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4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3/24/23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95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885C1-2FE6-244E-877E-76CFE898339E}" type="datetimeFigureOut">
              <a:rPr lang="en-US" smtClean="0"/>
              <a:t>3/24/23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3AD1D-1EE6-3F42-9527-43C21FED1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8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A75B9-861A-0E4B-81D2-74F16B4C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85" y="4065267"/>
            <a:ext cx="7475220" cy="1170240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4350" b="1">
                <a:solidFill>
                  <a:srgbClr val="323774"/>
                </a:solidFill>
              </a:rPr>
              <a:t>Lesson’s From Little Voices</a:t>
            </a:r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34079D2-0792-6B41-B91E-68D7A6806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27" r="1" b="13294"/>
          <a:stretch/>
        </p:blipFill>
        <p:spPr>
          <a:xfrm>
            <a:off x="182880" y="1049655"/>
            <a:ext cx="8778240" cy="28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7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’m In The Lord’s Army…">
            <a:extLst>
              <a:ext uri="{FF2B5EF4-FFF2-40B4-BE49-F238E27FC236}">
                <a16:creationId xmlns:a16="http://schemas.microsoft.com/office/drawing/2014/main" id="{68EA304D-FFEA-744B-B1AB-3C27E41AF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0081" y="720197"/>
            <a:ext cx="5531483" cy="5912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48767" tIns="48767" rIns="48767" bIns="48767" rtlCol="0" anchor="b">
            <a:spAutoFit/>
          </a:bodyPr>
          <a:lstStyle/>
          <a:p>
            <a:pPr defTabSz="487680">
              <a:spcBef>
                <a:spcPts val="450"/>
              </a:spcBef>
              <a:defRPr sz="5600" b="1">
                <a:solidFill>
                  <a:srgbClr val="000000"/>
                </a:solidFill>
                <a:latin typeface="Napa SF"/>
                <a:ea typeface="Napa SF"/>
                <a:cs typeface="Napa SF"/>
                <a:sym typeface="Napa SF"/>
              </a:defRPr>
            </a:pPr>
            <a:r>
              <a:rPr sz="4400" dirty="0"/>
              <a:t>I’m In The Lord’s Army</a:t>
            </a:r>
          </a:p>
          <a:p>
            <a:pPr defTabSz="487680">
              <a:spcBef>
                <a:spcPts val="225"/>
              </a:spcBef>
              <a:defRPr sz="16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 sz="1200" dirty="0"/>
          </a:p>
          <a:p>
            <a:pPr defTabSz="487680">
              <a:spcBef>
                <a:spcPts val="225"/>
              </a:spcBef>
              <a:defRPr sz="28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400" dirty="0"/>
              <a:t>I may never march in the Infantry,</a:t>
            </a:r>
          </a:p>
          <a:p>
            <a:pPr defTabSz="487680">
              <a:spcBef>
                <a:spcPts val="225"/>
              </a:spcBef>
              <a:defRPr sz="28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400" dirty="0"/>
              <a:t>Ride in the Cavalry,</a:t>
            </a:r>
          </a:p>
          <a:p>
            <a:pPr defTabSz="487680">
              <a:spcBef>
                <a:spcPts val="225"/>
              </a:spcBef>
              <a:defRPr sz="28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400" dirty="0"/>
              <a:t>Shoot the Artillery,</a:t>
            </a:r>
          </a:p>
          <a:p>
            <a:pPr defTabSz="487680">
              <a:spcBef>
                <a:spcPts val="225"/>
              </a:spcBef>
              <a:defRPr sz="28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400" dirty="0"/>
              <a:t>I may never fly o’er the enemy,</a:t>
            </a:r>
          </a:p>
          <a:p>
            <a:pPr defTabSz="487680">
              <a:spcBef>
                <a:spcPts val="225"/>
              </a:spcBef>
              <a:defRPr sz="28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400" dirty="0"/>
              <a:t>But I’m in the Lord’s Army.</a:t>
            </a:r>
          </a:p>
          <a:p>
            <a:pPr defTabSz="487680">
              <a:spcBef>
                <a:spcPts val="225"/>
              </a:spcBef>
              <a:defRPr sz="28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 sz="2400" dirty="0"/>
          </a:p>
          <a:p>
            <a:pPr defTabSz="487680">
              <a:spcBef>
                <a:spcPts val="225"/>
              </a:spcBef>
              <a:defRPr sz="28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400" dirty="0"/>
              <a:t>I’m in the Lord’s Army,</a:t>
            </a:r>
          </a:p>
          <a:p>
            <a:pPr defTabSz="487680">
              <a:spcBef>
                <a:spcPts val="225"/>
              </a:spcBef>
              <a:defRPr sz="28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400" dirty="0"/>
              <a:t>I’m in the Lord’s Army,</a:t>
            </a:r>
          </a:p>
          <a:p>
            <a:pPr defTabSz="487680">
              <a:spcBef>
                <a:spcPts val="225"/>
              </a:spcBef>
              <a:defRPr sz="28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 sz="2400" dirty="0"/>
          </a:p>
          <a:p>
            <a:pPr defTabSz="487680">
              <a:spcBef>
                <a:spcPts val="225"/>
              </a:spcBef>
              <a:defRPr sz="28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400" dirty="0"/>
              <a:t>Oh, I may never march in the Infantry,</a:t>
            </a:r>
          </a:p>
          <a:p>
            <a:pPr defTabSz="487680">
              <a:spcBef>
                <a:spcPts val="225"/>
              </a:spcBef>
              <a:defRPr sz="28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400" dirty="0"/>
              <a:t>Ride in the Cavalry,</a:t>
            </a:r>
          </a:p>
          <a:p>
            <a:pPr defTabSz="487680">
              <a:spcBef>
                <a:spcPts val="225"/>
              </a:spcBef>
              <a:defRPr sz="28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400" dirty="0"/>
              <a:t>Shoot the Artillery,</a:t>
            </a:r>
          </a:p>
          <a:p>
            <a:pPr defTabSz="487680">
              <a:spcBef>
                <a:spcPts val="225"/>
              </a:spcBef>
              <a:defRPr sz="28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400" dirty="0"/>
              <a:t>I may never fly o’er the enemy,</a:t>
            </a:r>
          </a:p>
          <a:p>
            <a:pPr defTabSz="487680">
              <a:spcBef>
                <a:spcPts val="225"/>
              </a:spcBef>
              <a:defRPr sz="28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400" dirty="0"/>
              <a:t>But I’m in the Lord’s Army.</a:t>
            </a:r>
          </a:p>
        </p:txBody>
      </p:sp>
      <p:pic>
        <p:nvPicPr>
          <p:cNvPr id="1026" name="Picture 2" descr="I'm in the Lord's Army (Biblical Military Unit) | TpT">
            <a:extLst>
              <a:ext uri="{FF2B5EF4-FFF2-40B4-BE49-F238E27FC236}">
                <a16:creationId xmlns:a16="http://schemas.microsoft.com/office/drawing/2014/main" id="{AC9753C9-9D89-B840-8CAA-4C7ED139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6749"/>
            <a:ext cx="3610239" cy="48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156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'm in the Lord's Army (Biblical Military Unit) | TpT">
            <a:extLst>
              <a:ext uri="{FF2B5EF4-FFF2-40B4-BE49-F238E27FC236}">
                <a16:creationId xmlns:a16="http://schemas.microsoft.com/office/drawing/2014/main" id="{AC9753C9-9D89-B840-8CAA-4C7ED139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0" y="1071563"/>
            <a:ext cx="3610239" cy="48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196719-B013-9F49-858F-D8B6221257B1}"/>
              </a:ext>
            </a:extLst>
          </p:cNvPr>
          <p:cNvSpPr txBox="1"/>
          <p:nvPr/>
        </p:nvSpPr>
        <p:spPr>
          <a:xfrm>
            <a:off x="4466968" y="1283558"/>
            <a:ext cx="3901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>
                <a:latin typeface="Berlin Sans FB" panose="020E0602020502020306" pitchFamily="34" charset="77"/>
                <a:cs typeface="Consolas" panose="020B0609020204030204" pitchFamily="49" charset="0"/>
              </a:rPr>
              <a:t>I’m In The Lord’s Army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52592B-58D1-1F49-8587-3EC6F56E1640}"/>
              </a:ext>
            </a:extLst>
          </p:cNvPr>
          <p:cNvSpPr txBox="1"/>
          <p:nvPr/>
        </p:nvSpPr>
        <p:spPr>
          <a:xfrm>
            <a:off x="4110167" y="1982978"/>
            <a:ext cx="4615248" cy="236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700" b="1" dirty="0">
                <a:latin typeface="Book Antiqua" panose="02040602050305030304" pitchFamily="18" charset="0"/>
              </a:rPr>
              <a:t>Who’s in the Lord’s Army?</a:t>
            </a:r>
          </a:p>
          <a:p>
            <a:pPr marL="214313" indent="-214313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700" b="1" dirty="0">
                <a:latin typeface="Book Antiqua" panose="02040602050305030304" pitchFamily="18" charset="0"/>
              </a:rPr>
              <a:t>Who’s our enemy?</a:t>
            </a:r>
          </a:p>
        </p:txBody>
      </p:sp>
    </p:spTree>
    <p:extLst>
      <p:ext uri="{BB962C8B-B14F-4D97-AF65-F5344CB8AC3E}">
        <p14:creationId xmlns:p14="http://schemas.microsoft.com/office/powerpoint/2010/main" val="284497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196719-B013-9F49-858F-D8B6221257B1}"/>
              </a:ext>
            </a:extLst>
          </p:cNvPr>
          <p:cNvSpPr txBox="1"/>
          <p:nvPr/>
        </p:nvSpPr>
        <p:spPr>
          <a:xfrm>
            <a:off x="4615813" y="750988"/>
            <a:ext cx="3901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>
                <a:latin typeface="Berlin Sans FB" panose="020E0602020502020306" pitchFamily="34" charset="77"/>
                <a:cs typeface="Consolas" panose="020B0609020204030204" pitchFamily="49" charset="0"/>
              </a:rPr>
              <a:t>I’m In The Lord’s Army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52592B-58D1-1F49-8587-3EC6F56E1640}"/>
              </a:ext>
            </a:extLst>
          </p:cNvPr>
          <p:cNvSpPr txBox="1"/>
          <p:nvPr/>
        </p:nvSpPr>
        <p:spPr>
          <a:xfrm>
            <a:off x="4320231" y="1622544"/>
            <a:ext cx="4615248" cy="361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700" b="1" dirty="0">
                <a:latin typeface="Book Antiqua" panose="02040602050305030304" pitchFamily="18" charset="0"/>
              </a:rPr>
              <a:t>Who’s in the Lord’s Army?</a:t>
            </a:r>
          </a:p>
          <a:p>
            <a:pPr marL="214313" indent="-214313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700" b="1" dirty="0">
                <a:latin typeface="Book Antiqua" panose="02040602050305030304" pitchFamily="18" charset="0"/>
              </a:rPr>
              <a:t>Who’s our enemy?</a:t>
            </a:r>
          </a:p>
          <a:p>
            <a:pPr marL="214313" indent="-214313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700" b="1" dirty="0">
                <a:latin typeface="Book Antiqua" panose="02040602050305030304" pitchFamily="18" charset="0"/>
              </a:rPr>
              <a:t>What’s our armor?</a:t>
            </a:r>
          </a:p>
        </p:txBody>
      </p:sp>
      <p:pic>
        <p:nvPicPr>
          <p:cNvPr id="3074" name="Picture 2" descr="Full Armour of God - hardwickevangelical">
            <a:extLst>
              <a:ext uri="{FF2B5EF4-FFF2-40B4-BE49-F238E27FC236}">
                <a16:creationId xmlns:a16="http://schemas.microsoft.com/office/drawing/2014/main" id="{265DB7A3-1595-554F-B049-80796538E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890"/>
            <a:ext cx="4111710" cy="571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077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652</TotalTime>
  <Words>122</Words>
  <Application>Microsoft Macintosh PowerPoint</Application>
  <PresentationFormat>On-screen Show (4:3)</PresentationFormat>
  <Paragraphs>25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Berlin Sans FB</vt:lpstr>
      <vt:lpstr>Book Antiqua</vt:lpstr>
      <vt:lpstr>Calibri</vt:lpstr>
      <vt:lpstr>Calibri Light</vt:lpstr>
      <vt:lpstr>Napa SF</vt:lpstr>
      <vt:lpstr>Optima</vt:lpstr>
      <vt:lpstr>Office Theme</vt:lpstr>
      <vt:lpstr>Lesson’s From Little Voices</vt:lpstr>
      <vt:lpstr>I’m In The Lord’s Army  I may never march in the Infantry, Ride in the Cavalry, Shoot the Artillery, I may never fly o’er the enemy, But I’m in the Lord’s Army.  I’m in the Lord’s Army, I’m in the Lord’s Army,  Oh, I may never march in the Infantry, Ride in the Cavalry, Shoot the Artillery, I may never fly o’er the enemy, But I’m in the Lord’s Army.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I’m In The Lord’s Army  I may never march in the Infantry, Ride in the Cavalry, Shoot the Artillery, I may never fly o’er the enemy, But I’m in the Lord’s Army.  I’m in the Lord’s Army, I’m in the Lord’s Army,  Oh, I may never march in the Infantry, Ride in the Cavalry, Shoot the Artillery, I may never fly o’er the enemy, But I’m in the Lord’s Army.</dc:title>
  <dc:creator>Aric Russell</dc:creator>
  <cp:lastModifiedBy>Aric Russell</cp:lastModifiedBy>
  <cp:revision>5</cp:revision>
  <dcterms:created xsi:type="dcterms:W3CDTF">2020-12-20T03:19:14Z</dcterms:created>
  <dcterms:modified xsi:type="dcterms:W3CDTF">2023-03-24T17:42:08Z</dcterms:modified>
</cp:coreProperties>
</file>