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2" r:id="rId2"/>
    <p:sldId id="256" r:id="rId3"/>
    <p:sldId id="258" r:id="rId4"/>
    <p:sldId id="263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997B6-260E-5847-808F-9B0D6312BEC8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96421-952C-434D-8CF8-EBBF03ABE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8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 something like this happens, it is an almost guaranteed thing for someone to ask, “How could a Christian do that?”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5BA4A-E6FF-4347-B108-C0AD10033E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46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 something like this happens, it is an almost guaranteed thing for someone to ask, “How could a Christian do that?”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5BA4A-E6FF-4347-B108-C0AD10033E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744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7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5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6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2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3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0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5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3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2F7F-DEAD-4BE2-B609-E9001D3E43B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DE3F1-EB83-487D-B108-65AA18D6D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5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48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75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875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996B705-74F1-4FC0-85C7-9B6BC0FDD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6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>
                <a:solidFill>
                  <a:srgbClr val="875F55"/>
                </a:solidFill>
                <a:latin typeface="KG Dark Side" panose="02000503000000020004" pitchFamily="2" charset="0"/>
              </a:rPr>
              <a:t>How could a Christian </a:t>
            </a:r>
            <a:br>
              <a:rPr lang="en-US" sz="5000">
                <a:solidFill>
                  <a:srgbClr val="875F55"/>
                </a:solidFill>
                <a:latin typeface="KG Dark Side" panose="02000503000000020004" pitchFamily="2" charset="0"/>
              </a:rPr>
            </a:br>
            <a:r>
              <a:rPr lang="en-US" sz="5000">
                <a:solidFill>
                  <a:srgbClr val="875F55"/>
                </a:solidFill>
                <a:latin typeface="KG Dark Side" panose="02000503000000020004" pitchFamily="2" charset="0"/>
              </a:rPr>
              <a:t>do that?</a:t>
            </a:r>
          </a:p>
        </p:txBody>
      </p:sp>
      <p:pic>
        <p:nvPicPr>
          <p:cNvPr id="3" name="Picture 2" descr="What are the 7 Deadly Sins &amp; are They Really THAT Bad?">
            <a:extLst>
              <a:ext uri="{FF2B5EF4-FFF2-40B4-BE49-F238E27FC236}">
                <a16:creationId xmlns:a16="http://schemas.microsoft.com/office/drawing/2014/main" id="{02E7FCAB-7572-DB84-5230-78395EC4E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" r="2" b="12028"/>
          <a:stretch/>
        </p:blipFill>
        <p:spPr bwMode="auto">
          <a:xfrm>
            <a:off x="182880" y="256540"/>
            <a:ext cx="877824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77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5CCB951-88A0-446B-B4C0-C1CAC7136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89" b="96889" l="2667" r="96444">
                        <a14:foregroundMark x1="10222" y1="40000" x2="3111" y2="47111"/>
                        <a14:foregroundMark x1="3111" y1="47111" x2="10667" y2="60889"/>
                        <a14:foregroundMark x1="40000" y1="89778" x2="46222" y2="96889"/>
                        <a14:foregroundMark x1="46222" y1="96889" x2="56889" y2="93778"/>
                        <a14:foregroundMark x1="56889" y1="93778" x2="60889" y2="89333"/>
                        <a14:foregroundMark x1="52444" y1="96889" x2="45333" y2="96889"/>
                        <a14:foregroundMark x1="91111" y1="42667" x2="98667" y2="49333"/>
                        <a14:foregroundMark x1="98667" y1="49333" x2="91556" y2="56444"/>
                        <a14:foregroundMark x1="91556" y1="56444" x2="91111" y2="56444"/>
                        <a14:foregroundMark x1="93778" y1="54667" x2="93333" y2="46222"/>
                        <a14:foregroundMark x1="60000" y1="10667" x2="51556" y2="3556"/>
                        <a14:foregroundMark x1="51556" y1="3556" x2="44444" y2="10222"/>
                        <a14:foregroundMark x1="44444" y1="10222" x2="47111" y2="4889"/>
                        <a14:foregroundMark x1="96444" y1="46667" x2="96000" y2="52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67983">
            <a:off x="4981309" y="1526646"/>
            <a:ext cx="3970812" cy="38047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46F2D4-4C22-4F7E-8FAF-1565C0BE9E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490" t="8096" r="5666" b="10150"/>
          <a:stretch/>
        </p:blipFill>
        <p:spPr>
          <a:xfrm>
            <a:off x="293187" y="4130964"/>
            <a:ext cx="5549936" cy="21094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7E6C3B-6AD8-4442-80F5-FAEED389AB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187" y="388015"/>
            <a:ext cx="5461965" cy="25393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0268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75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875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996B705-74F1-4FC0-85C7-9B6BC0FDD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6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How could a Christian </a:t>
            </a:r>
            <a:r>
              <a:rPr lang="en-US" sz="5000" i="1" dirty="0">
                <a:solidFill>
                  <a:srgbClr val="875F55"/>
                </a:solidFill>
                <a:latin typeface="KG Dark Side" panose="02000503000000020004" pitchFamily="2" charset="0"/>
              </a:rPr>
              <a:t>NOT </a:t>
            </a:r>
            <a:b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</a:br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do that?</a:t>
            </a:r>
          </a:p>
        </p:txBody>
      </p:sp>
      <p:pic>
        <p:nvPicPr>
          <p:cNvPr id="3" name="Picture 2" descr="What are the 7 Deadly Sins &amp; are They Really THAT Bad?">
            <a:extLst>
              <a:ext uri="{FF2B5EF4-FFF2-40B4-BE49-F238E27FC236}">
                <a16:creationId xmlns:a16="http://schemas.microsoft.com/office/drawing/2014/main" id="{02E7FCAB-7572-DB84-5230-78395EC4E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" r="2" b="12028"/>
          <a:stretch/>
        </p:blipFill>
        <p:spPr bwMode="auto">
          <a:xfrm>
            <a:off x="182880" y="256540"/>
            <a:ext cx="877824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72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E1EF-1964-4C52-87A2-CEA69CF21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6" y="191406"/>
            <a:ext cx="8398927" cy="131430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Berlin Sans FB" panose="020E0602020502020306" pitchFamily="34" charset="77"/>
              </a:rPr>
              <a:t>HOW CAN A CHRISTIAN </a:t>
            </a:r>
            <a:r>
              <a:rPr lang="en-US" sz="4000" b="1" dirty="0">
                <a:solidFill>
                  <a:schemeClr val="bg1"/>
                </a:solidFill>
                <a:latin typeface="Berlin Sans FB" panose="020E0602020502020306" pitchFamily="34" charset="77"/>
              </a:rPr>
              <a:t>NOT</a:t>
            </a:r>
            <a:r>
              <a:rPr lang="en-US" sz="4000" dirty="0">
                <a:solidFill>
                  <a:schemeClr val="bg1"/>
                </a:solidFill>
                <a:latin typeface="Berlin Sans FB" panose="020E0602020502020306" pitchFamily="34" charset="77"/>
              </a:rPr>
              <a:t> COMMIT THAT SIN?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0613D35-166A-4BFB-A54A-BD77C1215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5884" y="1771649"/>
            <a:ext cx="2945579" cy="27424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CA1794-C671-474A-9C4D-271DFD6764F7}"/>
              </a:ext>
            </a:extLst>
          </p:cNvPr>
          <p:cNvSpPr txBox="1"/>
          <p:nvPr/>
        </p:nvSpPr>
        <p:spPr>
          <a:xfrm>
            <a:off x="116422" y="1521487"/>
            <a:ext cx="5709461" cy="48347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AR JULIAN" panose="02000000000000000000" pitchFamily="2" charset="0"/>
              </a:rPr>
              <a:t>Do not be deceived!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AR JULIAN" panose="02000000000000000000" pitchFamily="2" charset="0"/>
              </a:rPr>
              <a:t>Pray (even more)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AR JULIAN" panose="02000000000000000000" pitchFamily="2" charset="0"/>
              </a:rPr>
              <a:t>Remember God’s love!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AR JULIAN" panose="02000000000000000000" pitchFamily="2" charset="0"/>
              </a:rPr>
              <a:t>Remember you’re not alone!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AR JULIAN" panose="02000000000000000000" pitchFamily="2" charset="0"/>
              </a:rPr>
              <a:t>Let the temptation lead you to Christ</a:t>
            </a:r>
            <a:r>
              <a:rPr lang="en-US" sz="2400" dirty="0">
                <a:solidFill>
                  <a:schemeClr val="bg1"/>
                </a:solidFill>
                <a:latin typeface="AR JULIAN" panose="02000000000000000000" pitchFamily="2" charset="0"/>
              </a:rPr>
              <a:t>!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0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0B37E-5B28-4973-A41A-71025629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50" dirty="0">
                <a:latin typeface="KG Dark Side" panose="02000503000000020004" pitchFamily="2" charset="0"/>
              </a:rPr>
              <a:t>God’s 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297AD-5DF6-41B6-9ABC-E66BF226A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1" dirty="0">
                <a:latin typeface="KG Dark Side" panose="02000503000000020004" pitchFamily="2" charset="0"/>
              </a:rPr>
              <a:t>Hear- Romans 10:17</a:t>
            </a:r>
          </a:p>
          <a:p>
            <a:pPr algn="ctr">
              <a:lnSpc>
                <a:spcPct val="100000"/>
              </a:lnSpc>
            </a:pPr>
            <a:r>
              <a:rPr lang="en-US" sz="3000" b="1" dirty="0">
                <a:latin typeface="KG Dark Side" panose="02000503000000020004" pitchFamily="2" charset="0"/>
              </a:rPr>
              <a:t>Believe- Mark 16:16</a:t>
            </a:r>
          </a:p>
          <a:p>
            <a:pPr algn="ctr">
              <a:lnSpc>
                <a:spcPct val="100000"/>
              </a:lnSpc>
            </a:pPr>
            <a:r>
              <a:rPr lang="en-US" sz="3000" b="1">
                <a:latin typeface="KG Dark Side" panose="02000503000000020004" pitchFamily="2" charset="0"/>
              </a:rPr>
              <a:t>Repent- Acts </a:t>
            </a:r>
            <a:r>
              <a:rPr lang="en-US" sz="3000" b="1" dirty="0">
                <a:latin typeface="KG Dark Side" panose="02000503000000020004" pitchFamily="2" charset="0"/>
              </a:rPr>
              <a:t>2:38</a:t>
            </a:r>
          </a:p>
          <a:p>
            <a:pPr algn="ctr">
              <a:lnSpc>
                <a:spcPct val="100000"/>
              </a:lnSpc>
            </a:pPr>
            <a:r>
              <a:rPr lang="en-US" sz="3000" b="1" dirty="0">
                <a:latin typeface="KG Dark Side" panose="02000503000000020004" pitchFamily="2" charset="0"/>
              </a:rPr>
              <a:t>Confess- Romans 10:9-10</a:t>
            </a:r>
          </a:p>
          <a:p>
            <a:pPr algn="ctr">
              <a:lnSpc>
                <a:spcPct val="100000"/>
              </a:lnSpc>
            </a:pPr>
            <a:r>
              <a:rPr lang="en-US" sz="3000" b="1" dirty="0">
                <a:latin typeface="KG Dark Side" panose="02000503000000020004" pitchFamily="2" charset="0"/>
              </a:rPr>
              <a:t>Be baptized- Acts 22:16</a:t>
            </a:r>
          </a:p>
          <a:p>
            <a:pPr algn="ctr">
              <a:lnSpc>
                <a:spcPct val="100000"/>
              </a:lnSpc>
            </a:pPr>
            <a:r>
              <a:rPr lang="en-US" sz="3000" b="1" dirty="0">
                <a:latin typeface="KG Dark Side" panose="02000503000000020004" pitchFamily="2" charset="0"/>
              </a:rPr>
              <a:t>Remain faithful- 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395221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115</TotalTime>
  <Words>129</Words>
  <Application>Microsoft Macintosh PowerPoint</Application>
  <PresentationFormat>On-screen Show (4:3)</PresentationFormat>
  <Paragraphs>19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 JULIAN</vt:lpstr>
      <vt:lpstr>Arial</vt:lpstr>
      <vt:lpstr>Berlin Sans FB</vt:lpstr>
      <vt:lpstr>Calibri</vt:lpstr>
      <vt:lpstr>Calibri Light</vt:lpstr>
      <vt:lpstr>KG Dark Side</vt:lpstr>
      <vt:lpstr>Wingdings</vt:lpstr>
      <vt:lpstr>Office Theme</vt:lpstr>
      <vt:lpstr>PowerPoint Presentation</vt:lpstr>
      <vt:lpstr>How could a Christian  do that?</vt:lpstr>
      <vt:lpstr>PowerPoint Presentation</vt:lpstr>
      <vt:lpstr>How could a Christian NOT  do that?</vt:lpstr>
      <vt:lpstr>HOW CAN A CHRISTIAN NOT COMMIT THAT SIN?</vt:lpstr>
      <vt:lpstr>God’s plan of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Aric</dc:creator>
  <cp:lastModifiedBy>Aric Russell</cp:lastModifiedBy>
  <cp:revision>10</cp:revision>
  <dcterms:created xsi:type="dcterms:W3CDTF">2017-10-18T18:48:54Z</dcterms:created>
  <dcterms:modified xsi:type="dcterms:W3CDTF">2023-03-24T14:07:05Z</dcterms:modified>
</cp:coreProperties>
</file>