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7" r:id="rId2"/>
    <p:sldId id="256" r:id="rId3"/>
    <p:sldId id="263" r:id="rId4"/>
    <p:sldId id="259" r:id="rId5"/>
    <p:sldId id="262" r:id="rId6"/>
    <p:sldId id="264" r:id="rId7"/>
    <p:sldId id="265" r:id="rId8"/>
    <p:sldId id="266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7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87313-5F43-7D4D-8C33-804525C3A10D}" type="datetimeFigureOut">
              <a:rPr lang="en-US" smtClean="0"/>
              <a:t>3/16/23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C2C10-3930-544A-B7C9-D2AB28792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Whenever something like this happens, it is an almost guaranteed thing for someone to ask, “How could a Christian do that?”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85BA4A-E6FF-4347-B108-C0AD10033E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746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Whenever something like this happens, it is an almost guaranteed thing for someone to ask, “How could a Christian do that?”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85BA4A-E6FF-4347-B108-C0AD10033E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178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1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8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1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0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6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9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2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4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302F-CD44-4C38-B59D-28D126715E4C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1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49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75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875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996B705-74F1-4FC0-85C7-9B6BC0FDD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85" y="4277356"/>
            <a:ext cx="7475220" cy="1560320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  <a:t>How could a Christian </a:t>
            </a:r>
            <a:b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</a:br>
            <a: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  <a:t>do that?</a:t>
            </a:r>
          </a:p>
        </p:txBody>
      </p:sp>
      <p:pic>
        <p:nvPicPr>
          <p:cNvPr id="3" name="Picture 2" descr="What are the 7 Deadly Sins &amp; are They Really THAT Bad?">
            <a:extLst>
              <a:ext uri="{FF2B5EF4-FFF2-40B4-BE49-F238E27FC236}">
                <a16:creationId xmlns:a16="http://schemas.microsoft.com/office/drawing/2014/main" id="{02E7FCAB-7572-DB84-5230-78395EC4E1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3" r="2" b="12028"/>
          <a:stretch/>
        </p:blipFill>
        <p:spPr bwMode="auto">
          <a:xfrm>
            <a:off x="182880" y="256540"/>
            <a:ext cx="877824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77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75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875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996B705-74F1-4FC0-85C7-9B6BC0FDD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85" y="4160623"/>
            <a:ext cx="7475220" cy="1560320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  <a:t>How could a Christian </a:t>
            </a:r>
            <a:b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</a:br>
            <a: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  <a:t>do that?</a:t>
            </a:r>
          </a:p>
        </p:txBody>
      </p:sp>
      <p:pic>
        <p:nvPicPr>
          <p:cNvPr id="3" name="Picture 2" descr="What are the 7 Deadly Sins &amp; are They Really THAT Bad?">
            <a:extLst>
              <a:ext uri="{FF2B5EF4-FFF2-40B4-BE49-F238E27FC236}">
                <a16:creationId xmlns:a16="http://schemas.microsoft.com/office/drawing/2014/main" id="{02E7FCAB-7572-DB84-5230-78395EC4E1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3" r="2" b="12028"/>
          <a:stretch/>
        </p:blipFill>
        <p:spPr bwMode="auto">
          <a:xfrm>
            <a:off x="182880" y="256540"/>
            <a:ext cx="877824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04F512-C52B-DA53-178C-DC70AC76C83C}"/>
              </a:ext>
            </a:extLst>
          </p:cNvPr>
          <p:cNvSpPr txBox="1"/>
          <p:nvPr/>
        </p:nvSpPr>
        <p:spPr>
          <a:xfrm>
            <a:off x="649023" y="5862727"/>
            <a:ext cx="7842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How do we respond to the impenitent sinner?</a:t>
            </a:r>
          </a:p>
        </p:txBody>
      </p:sp>
    </p:spTree>
    <p:extLst>
      <p:ext uri="{BB962C8B-B14F-4D97-AF65-F5344CB8AC3E}">
        <p14:creationId xmlns:p14="http://schemas.microsoft.com/office/powerpoint/2010/main" val="19858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CE62-1D26-4771-A0A3-A1CA52114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081" y="432563"/>
            <a:ext cx="693583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HOW SHOULD WE RESPOND?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E44F8-9723-4CBB-B516-F36B9964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486" y="1732674"/>
            <a:ext cx="7161023" cy="4011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300" dirty="0">
                <a:latin typeface="Berlin Sans FB" panose="020E0602020502020306" pitchFamily="34" charset="0"/>
              </a:rPr>
              <a:t>Why does it matter how we respond?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DA7FC2-5251-4987-8937-635225B30F63}"/>
              </a:ext>
            </a:extLst>
          </p:cNvPr>
          <p:cNvSpPr txBox="1"/>
          <p:nvPr/>
        </p:nvSpPr>
        <p:spPr>
          <a:xfrm>
            <a:off x="2131829" y="2850855"/>
            <a:ext cx="4752754" cy="30008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endParaRPr lang="en-US" sz="13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BA42FA-C396-48D9-A5B3-ED9E7F671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01" y="2427377"/>
            <a:ext cx="8055591" cy="41258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604FCA4-61DC-4C81-8387-7CD7E4F52465}"/>
              </a:ext>
            </a:extLst>
          </p:cNvPr>
          <p:cNvSpPr txBox="1"/>
          <p:nvPr/>
        </p:nvSpPr>
        <p:spPr>
          <a:xfrm>
            <a:off x="991486" y="2746979"/>
            <a:ext cx="3012271" cy="5078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I Corinthians 5:1-2,6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9DE4D2-C9AA-4EFF-BF58-CE12A5722E30}"/>
              </a:ext>
            </a:extLst>
          </p:cNvPr>
          <p:cNvSpPr txBox="1"/>
          <p:nvPr/>
        </p:nvSpPr>
        <p:spPr>
          <a:xfrm>
            <a:off x="753282" y="5594440"/>
            <a:ext cx="3408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 little leaven, leavens the whole lump!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0B00F2-D4D9-4B2A-AC52-EE523444D503}"/>
              </a:ext>
            </a:extLst>
          </p:cNvPr>
          <p:cNvSpPr txBox="1"/>
          <p:nvPr/>
        </p:nvSpPr>
        <p:spPr>
          <a:xfrm>
            <a:off x="5378447" y="5594440"/>
            <a:ext cx="3012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Overwhelmed by excessive sorrow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6231D1-444A-A743-947A-B08B86CB667E}"/>
              </a:ext>
            </a:extLst>
          </p:cNvPr>
          <p:cNvSpPr txBox="1"/>
          <p:nvPr/>
        </p:nvSpPr>
        <p:spPr>
          <a:xfrm>
            <a:off x="5271690" y="2746980"/>
            <a:ext cx="30122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II Corinthians 2:5-11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10179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124E36-10CB-4D9D-88CB-9ACDF8E8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650" y="141298"/>
            <a:ext cx="8263890" cy="1434415"/>
          </a:xfrm>
        </p:spPr>
        <p:txBody>
          <a:bodyPr anchor="b">
            <a:normAutofit/>
          </a:bodyPr>
          <a:lstStyle/>
          <a:p>
            <a:r>
              <a:rPr lang="en-US" sz="4300" dirty="0">
                <a:latin typeface="Britannic Bold" panose="020B0903060703020204" pitchFamily="34" charset="0"/>
              </a:rPr>
              <a:t>Step 1: Go and tell him his fault, between you and him alone</a:t>
            </a:r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681544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960120 w 8229600"/>
              <a:gd name="connsiteY2" fmla="*/ 0 h 18288"/>
              <a:gd name="connsiteX3" fmla="*/ 1481328 w 8229600"/>
              <a:gd name="connsiteY3" fmla="*/ 0 h 18288"/>
              <a:gd name="connsiteX4" fmla="*/ 2167128 w 8229600"/>
              <a:gd name="connsiteY4" fmla="*/ 0 h 18288"/>
              <a:gd name="connsiteX5" fmla="*/ 2935224 w 8229600"/>
              <a:gd name="connsiteY5" fmla="*/ 0 h 18288"/>
              <a:gd name="connsiteX6" fmla="*/ 3785616 w 8229600"/>
              <a:gd name="connsiteY6" fmla="*/ 0 h 18288"/>
              <a:gd name="connsiteX7" fmla="*/ 4636008 w 8229600"/>
              <a:gd name="connsiteY7" fmla="*/ 0 h 18288"/>
              <a:gd name="connsiteX8" fmla="*/ 5239512 w 8229600"/>
              <a:gd name="connsiteY8" fmla="*/ 0 h 18288"/>
              <a:gd name="connsiteX9" fmla="*/ 6007608 w 8229600"/>
              <a:gd name="connsiteY9" fmla="*/ 0 h 18288"/>
              <a:gd name="connsiteX10" fmla="*/ 6693408 w 8229600"/>
              <a:gd name="connsiteY10" fmla="*/ 0 h 18288"/>
              <a:gd name="connsiteX11" fmla="*/ 7296912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626096 w 8229600"/>
              <a:gd name="connsiteY14" fmla="*/ 18288 h 18288"/>
              <a:gd name="connsiteX15" fmla="*/ 7022592 w 8229600"/>
              <a:gd name="connsiteY15" fmla="*/ 18288 h 18288"/>
              <a:gd name="connsiteX16" fmla="*/ 6172200 w 8229600"/>
              <a:gd name="connsiteY16" fmla="*/ 18288 h 18288"/>
              <a:gd name="connsiteX17" fmla="*/ 5650992 w 8229600"/>
              <a:gd name="connsiteY17" fmla="*/ 18288 h 18288"/>
              <a:gd name="connsiteX18" fmla="*/ 4882896 w 8229600"/>
              <a:gd name="connsiteY18" fmla="*/ 18288 h 18288"/>
              <a:gd name="connsiteX19" fmla="*/ 4443984 w 8229600"/>
              <a:gd name="connsiteY19" fmla="*/ 18288 h 18288"/>
              <a:gd name="connsiteX20" fmla="*/ 3758184 w 8229600"/>
              <a:gd name="connsiteY20" fmla="*/ 18288 h 18288"/>
              <a:gd name="connsiteX21" fmla="*/ 3236976 w 8229600"/>
              <a:gd name="connsiteY21" fmla="*/ 18288 h 18288"/>
              <a:gd name="connsiteX22" fmla="*/ 2386584 w 8229600"/>
              <a:gd name="connsiteY22" fmla="*/ 18288 h 18288"/>
              <a:gd name="connsiteX23" fmla="*/ 1947672 w 8229600"/>
              <a:gd name="connsiteY23" fmla="*/ 18288 h 18288"/>
              <a:gd name="connsiteX24" fmla="*/ 1261872 w 8229600"/>
              <a:gd name="connsiteY24" fmla="*/ 18288 h 18288"/>
              <a:gd name="connsiteX25" fmla="*/ 822960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15278" y="6969"/>
                  <a:pt x="340572" y="21894"/>
                  <a:pt x="521208" y="0"/>
                </a:cubicBezTo>
                <a:cubicBezTo>
                  <a:pt x="745939" y="29643"/>
                  <a:pt x="1127486" y="-40512"/>
                  <a:pt x="1371600" y="0"/>
                </a:cubicBezTo>
                <a:cubicBezTo>
                  <a:pt x="1567490" y="28416"/>
                  <a:pt x="1945702" y="13075"/>
                  <a:pt x="2221992" y="0"/>
                </a:cubicBezTo>
                <a:cubicBezTo>
                  <a:pt x="2446218" y="-17340"/>
                  <a:pt x="2853686" y="-7924"/>
                  <a:pt x="3072384" y="0"/>
                </a:cubicBezTo>
                <a:cubicBezTo>
                  <a:pt x="3286960" y="20656"/>
                  <a:pt x="3324417" y="20174"/>
                  <a:pt x="3511296" y="0"/>
                </a:cubicBezTo>
                <a:cubicBezTo>
                  <a:pt x="3710690" y="-39182"/>
                  <a:pt x="3945457" y="-64074"/>
                  <a:pt x="4114800" y="0"/>
                </a:cubicBezTo>
                <a:cubicBezTo>
                  <a:pt x="4336079" y="28138"/>
                  <a:pt x="4420759" y="12117"/>
                  <a:pt x="4553712" y="0"/>
                </a:cubicBezTo>
                <a:cubicBezTo>
                  <a:pt x="4688252" y="-2224"/>
                  <a:pt x="5047430" y="19664"/>
                  <a:pt x="5239512" y="0"/>
                </a:cubicBezTo>
                <a:cubicBezTo>
                  <a:pt x="5424392" y="-49610"/>
                  <a:pt x="5708717" y="13540"/>
                  <a:pt x="5843016" y="0"/>
                </a:cubicBezTo>
                <a:cubicBezTo>
                  <a:pt x="6005788" y="32949"/>
                  <a:pt x="6198255" y="37080"/>
                  <a:pt x="6611112" y="0"/>
                </a:cubicBezTo>
                <a:cubicBezTo>
                  <a:pt x="6954152" y="635"/>
                  <a:pt x="7244390" y="18057"/>
                  <a:pt x="7461504" y="0"/>
                </a:cubicBezTo>
                <a:cubicBezTo>
                  <a:pt x="7693790" y="9882"/>
                  <a:pt x="7984486" y="17646"/>
                  <a:pt x="8229600" y="0"/>
                </a:cubicBezTo>
                <a:cubicBezTo>
                  <a:pt x="8228428" y="6016"/>
                  <a:pt x="8229853" y="9684"/>
                  <a:pt x="8229600" y="18288"/>
                </a:cubicBezTo>
                <a:cubicBezTo>
                  <a:pt x="7945777" y="19945"/>
                  <a:pt x="7812308" y="-8511"/>
                  <a:pt x="7461504" y="18288"/>
                </a:cubicBezTo>
                <a:cubicBezTo>
                  <a:pt x="7129391" y="53185"/>
                  <a:pt x="7087333" y="41906"/>
                  <a:pt x="6940296" y="18288"/>
                </a:cubicBezTo>
                <a:cubicBezTo>
                  <a:pt x="6810862" y="-23020"/>
                  <a:pt x="6701312" y="19361"/>
                  <a:pt x="6419088" y="18288"/>
                </a:cubicBezTo>
                <a:cubicBezTo>
                  <a:pt x="6152777" y="18855"/>
                  <a:pt x="5868611" y="48802"/>
                  <a:pt x="5650992" y="18288"/>
                </a:cubicBezTo>
                <a:cubicBezTo>
                  <a:pt x="5439747" y="15250"/>
                  <a:pt x="5334901" y="-1044"/>
                  <a:pt x="5129784" y="18288"/>
                </a:cubicBezTo>
                <a:cubicBezTo>
                  <a:pt x="4955906" y="40458"/>
                  <a:pt x="4793216" y="33888"/>
                  <a:pt x="4690872" y="18288"/>
                </a:cubicBezTo>
                <a:cubicBezTo>
                  <a:pt x="4552374" y="31087"/>
                  <a:pt x="4318742" y="6248"/>
                  <a:pt x="4087368" y="18288"/>
                </a:cubicBezTo>
                <a:cubicBezTo>
                  <a:pt x="3849418" y="32625"/>
                  <a:pt x="3751577" y="29688"/>
                  <a:pt x="3401568" y="18288"/>
                </a:cubicBezTo>
                <a:cubicBezTo>
                  <a:pt x="3067953" y="20409"/>
                  <a:pt x="3012425" y="26879"/>
                  <a:pt x="2798064" y="18288"/>
                </a:cubicBezTo>
                <a:cubicBezTo>
                  <a:pt x="2565154" y="16520"/>
                  <a:pt x="2426719" y="-31794"/>
                  <a:pt x="2276856" y="18288"/>
                </a:cubicBezTo>
                <a:cubicBezTo>
                  <a:pt x="2090980" y="4382"/>
                  <a:pt x="1702030" y="-8180"/>
                  <a:pt x="1426464" y="18288"/>
                </a:cubicBezTo>
                <a:cubicBezTo>
                  <a:pt x="1104481" y="69643"/>
                  <a:pt x="985013" y="-7690"/>
                  <a:pt x="740664" y="18288"/>
                </a:cubicBezTo>
                <a:cubicBezTo>
                  <a:pt x="507391" y="41643"/>
                  <a:pt x="191740" y="-11654"/>
                  <a:pt x="0" y="18288"/>
                </a:cubicBezTo>
                <a:cubicBezTo>
                  <a:pt x="714" y="9707"/>
                  <a:pt x="1025" y="3120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70709" y="-27213"/>
                  <a:pt x="397128" y="23656"/>
                  <a:pt x="521208" y="0"/>
                </a:cubicBezTo>
                <a:cubicBezTo>
                  <a:pt x="631319" y="-5947"/>
                  <a:pt x="842157" y="28261"/>
                  <a:pt x="960120" y="0"/>
                </a:cubicBezTo>
                <a:cubicBezTo>
                  <a:pt x="1077930" y="6549"/>
                  <a:pt x="1318669" y="-15893"/>
                  <a:pt x="1481328" y="0"/>
                </a:cubicBezTo>
                <a:cubicBezTo>
                  <a:pt x="1659104" y="-21090"/>
                  <a:pt x="1870243" y="69945"/>
                  <a:pt x="2167128" y="0"/>
                </a:cubicBezTo>
                <a:cubicBezTo>
                  <a:pt x="2460684" y="-5519"/>
                  <a:pt x="2753885" y="-62993"/>
                  <a:pt x="2935224" y="0"/>
                </a:cubicBezTo>
                <a:cubicBezTo>
                  <a:pt x="3115119" y="56580"/>
                  <a:pt x="3535280" y="40687"/>
                  <a:pt x="3785616" y="0"/>
                </a:cubicBezTo>
                <a:cubicBezTo>
                  <a:pt x="4057881" y="25645"/>
                  <a:pt x="4308335" y="-2666"/>
                  <a:pt x="4636008" y="0"/>
                </a:cubicBezTo>
                <a:cubicBezTo>
                  <a:pt x="4987152" y="19805"/>
                  <a:pt x="5025979" y="14149"/>
                  <a:pt x="5239512" y="0"/>
                </a:cubicBezTo>
                <a:cubicBezTo>
                  <a:pt x="5437586" y="211"/>
                  <a:pt x="5752721" y="5618"/>
                  <a:pt x="6007608" y="0"/>
                </a:cubicBezTo>
                <a:cubicBezTo>
                  <a:pt x="6280137" y="-5132"/>
                  <a:pt x="6386079" y="-21510"/>
                  <a:pt x="6693408" y="0"/>
                </a:cubicBezTo>
                <a:cubicBezTo>
                  <a:pt x="6986580" y="4991"/>
                  <a:pt x="7015252" y="-18088"/>
                  <a:pt x="7296912" y="0"/>
                </a:cubicBezTo>
                <a:cubicBezTo>
                  <a:pt x="7569796" y="10390"/>
                  <a:pt x="7895472" y="71473"/>
                  <a:pt x="8229600" y="0"/>
                </a:cubicBezTo>
                <a:cubicBezTo>
                  <a:pt x="8230227" y="7450"/>
                  <a:pt x="8228885" y="11999"/>
                  <a:pt x="8229600" y="18288"/>
                </a:cubicBezTo>
                <a:cubicBezTo>
                  <a:pt x="8094333" y="-5252"/>
                  <a:pt x="7850928" y="37448"/>
                  <a:pt x="7626096" y="18288"/>
                </a:cubicBezTo>
                <a:cubicBezTo>
                  <a:pt x="7448378" y="-569"/>
                  <a:pt x="7315174" y="-1844"/>
                  <a:pt x="7022592" y="18288"/>
                </a:cubicBezTo>
                <a:cubicBezTo>
                  <a:pt x="6686163" y="50499"/>
                  <a:pt x="6352629" y="23510"/>
                  <a:pt x="6172200" y="18288"/>
                </a:cubicBezTo>
                <a:cubicBezTo>
                  <a:pt x="6015590" y="42345"/>
                  <a:pt x="5770309" y="21278"/>
                  <a:pt x="5650992" y="18288"/>
                </a:cubicBezTo>
                <a:cubicBezTo>
                  <a:pt x="5483975" y="12092"/>
                  <a:pt x="5165324" y="68948"/>
                  <a:pt x="4882896" y="18288"/>
                </a:cubicBezTo>
                <a:cubicBezTo>
                  <a:pt x="4568934" y="7053"/>
                  <a:pt x="4556334" y="27676"/>
                  <a:pt x="4443984" y="18288"/>
                </a:cubicBezTo>
                <a:cubicBezTo>
                  <a:pt x="4320775" y="10576"/>
                  <a:pt x="4034988" y="-3490"/>
                  <a:pt x="3758184" y="18288"/>
                </a:cubicBezTo>
                <a:cubicBezTo>
                  <a:pt x="3445155" y="-998"/>
                  <a:pt x="3367892" y="13824"/>
                  <a:pt x="3236976" y="18288"/>
                </a:cubicBezTo>
                <a:cubicBezTo>
                  <a:pt x="3093796" y="26408"/>
                  <a:pt x="2635824" y="24132"/>
                  <a:pt x="2386584" y="18288"/>
                </a:cubicBezTo>
                <a:cubicBezTo>
                  <a:pt x="2139815" y="-3297"/>
                  <a:pt x="2105958" y="25945"/>
                  <a:pt x="1947672" y="18288"/>
                </a:cubicBezTo>
                <a:cubicBezTo>
                  <a:pt x="1801011" y="-19911"/>
                  <a:pt x="1533636" y="14646"/>
                  <a:pt x="1261872" y="18288"/>
                </a:cubicBezTo>
                <a:cubicBezTo>
                  <a:pt x="989528" y="32227"/>
                  <a:pt x="1025848" y="14685"/>
                  <a:pt x="822960" y="18288"/>
                </a:cubicBezTo>
                <a:cubicBezTo>
                  <a:pt x="653456" y="20956"/>
                  <a:pt x="304027" y="8001"/>
                  <a:pt x="0" y="18288"/>
                </a:cubicBezTo>
                <a:cubicBezTo>
                  <a:pt x="-27" y="11611"/>
                  <a:pt x="-1713" y="5475"/>
                  <a:pt x="0" y="0"/>
                </a:cubicBezTo>
                <a:close/>
              </a:path>
              <a:path w="8229600" h="18288" fill="none" stroke="0" extrusionOk="0">
                <a:moveTo>
                  <a:pt x="0" y="0"/>
                </a:moveTo>
                <a:cubicBezTo>
                  <a:pt x="205130" y="6064"/>
                  <a:pt x="324007" y="6684"/>
                  <a:pt x="521208" y="0"/>
                </a:cubicBezTo>
                <a:cubicBezTo>
                  <a:pt x="695888" y="-14632"/>
                  <a:pt x="1101879" y="6017"/>
                  <a:pt x="1371600" y="0"/>
                </a:cubicBezTo>
                <a:cubicBezTo>
                  <a:pt x="1622968" y="4691"/>
                  <a:pt x="1936552" y="-7433"/>
                  <a:pt x="2221992" y="0"/>
                </a:cubicBezTo>
                <a:cubicBezTo>
                  <a:pt x="2498663" y="51226"/>
                  <a:pt x="2885875" y="-8757"/>
                  <a:pt x="3072384" y="0"/>
                </a:cubicBezTo>
                <a:cubicBezTo>
                  <a:pt x="3288944" y="24235"/>
                  <a:pt x="3331110" y="5443"/>
                  <a:pt x="3511296" y="0"/>
                </a:cubicBezTo>
                <a:cubicBezTo>
                  <a:pt x="3687973" y="-19690"/>
                  <a:pt x="3901025" y="-20092"/>
                  <a:pt x="4114800" y="0"/>
                </a:cubicBezTo>
                <a:cubicBezTo>
                  <a:pt x="4336102" y="32988"/>
                  <a:pt x="4416982" y="-5831"/>
                  <a:pt x="4553712" y="0"/>
                </a:cubicBezTo>
                <a:cubicBezTo>
                  <a:pt x="4674310" y="-5056"/>
                  <a:pt x="5080160" y="-12181"/>
                  <a:pt x="5239512" y="0"/>
                </a:cubicBezTo>
                <a:cubicBezTo>
                  <a:pt x="5419031" y="-38513"/>
                  <a:pt x="5691629" y="2226"/>
                  <a:pt x="5843016" y="0"/>
                </a:cubicBezTo>
                <a:cubicBezTo>
                  <a:pt x="5978317" y="-40553"/>
                  <a:pt x="6314754" y="9782"/>
                  <a:pt x="6611112" y="0"/>
                </a:cubicBezTo>
                <a:cubicBezTo>
                  <a:pt x="6973004" y="-17646"/>
                  <a:pt x="7175490" y="18489"/>
                  <a:pt x="7461504" y="0"/>
                </a:cubicBezTo>
                <a:cubicBezTo>
                  <a:pt x="7746737" y="-34159"/>
                  <a:pt x="7962178" y="39853"/>
                  <a:pt x="8229600" y="0"/>
                </a:cubicBezTo>
                <a:cubicBezTo>
                  <a:pt x="8228796" y="5852"/>
                  <a:pt x="8229698" y="10429"/>
                  <a:pt x="8229600" y="18288"/>
                </a:cubicBezTo>
                <a:cubicBezTo>
                  <a:pt x="7944174" y="-29104"/>
                  <a:pt x="7795646" y="-34405"/>
                  <a:pt x="7461504" y="18288"/>
                </a:cubicBezTo>
                <a:cubicBezTo>
                  <a:pt x="7129776" y="51087"/>
                  <a:pt x="7082769" y="31446"/>
                  <a:pt x="6940296" y="18288"/>
                </a:cubicBezTo>
                <a:cubicBezTo>
                  <a:pt x="6799665" y="-15875"/>
                  <a:pt x="6652769" y="31783"/>
                  <a:pt x="6419088" y="18288"/>
                </a:cubicBezTo>
                <a:cubicBezTo>
                  <a:pt x="6143970" y="52275"/>
                  <a:pt x="5863165" y="-16531"/>
                  <a:pt x="5650992" y="18288"/>
                </a:cubicBezTo>
                <a:cubicBezTo>
                  <a:pt x="5419172" y="40606"/>
                  <a:pt x="5309448" y="-405"/>
                  <a:pt x="5129784" y="18288"/>
                </a:cubicBezTo>
                <a:cubicBezTo>
                  <a:pt x="4947928" y="26023"/>
                  <a:pt x="4795021" y="5860"/>
                  <a:pt x="4690872" y="18288"/>
                </a:cubicBezTo>
                <a:cubicBezTo>
                  <a:pt x="4564358" y="-9579"/>
                  <a:pt x="4295485" y="-25280"/>
                  <a:pt x="4087368" y="18288"/>
                </a:cubicBezTo>
                <a:cubicBezTo>
                  <a:pt x="3871704" y="40406"/>
                  <a:pt x="3732927" y="-10898"/>
                  <a:pt x="3401568" y="18288"/>
                </a:cubicBezTo>
                <a:cubicBezTo>
                  <a:pt x="3075889" y="19660"/>
                  <a:pt x="3025898" y="44400"/>
                  <a:pt x="2798064" y="18288"/>
                </a:cubicBezTo>
                <a:cubicBezTo>
                  <a:pt x="2581856" y="-20869"/>
                  <a:pt x="2428311" y="-4900"/>
                  <a:pt x="2276856" y="18288"/>
                </a:cubicBezTo>
                <a:cubicBezTo>
                  <a:pt x="2098246" y="53283"/>
                  <a:pt x="1737531" y="55959"/>
                  <a:pt x="1426464" y="18288"/>
                </a:cubicBezTo>
                <a:cubicBezTo>
                  <a:pt x="1104708" y="26489"/>
                  <a:pt x="1006595" y="15928"/>
                  <a:pt x="740664" y="18288"/>
                </a:cubicBezTo>
                <a:cubicBezTo>
                  <a:pt x="480378" y="33084"/>
                  <a:pt x="202592" y="-12357"/>
                  <a:pt x="0" y="18288"/>
                </a:cubicBezTo>
                <a:cubicBezTo>
                  <a:pt x="888" y="9601"/>
                  <a:pt x="860" y="4150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8229600"/>
                      <a:gd name="connsiteY0" fmla="*/ 0 h 18288"/>
                      <a:gd name="connsiteX1" fmla="*/ 521208 w 8229600"/>
                      <a:gd name="connsiteY1" fmla="*/ 0 h 18288"/>
                      <a:gd name="connsiteX2" fmla="*/ 1371600 w 8229600"/>
                      <a:gd name="connsiteY2" fmla="*/ 0 h 18288"/>
                      <a:gd name="connsiteX3" fmla="*/ 2221992 w 8229600"/>
                      <a:gd name="connsiteY3" fmla="*/ 0 h 18288"/>
                      <a:gd name="connsiteX4" fmla="*/ 3072384 w 8229600"/>
                      <a:gd name="connsiteY4" fmla="*/ 0 h 18288"/>
                      <a:gd name="connsiteX5" fmla="*/ 3511296 w 8229600"/>
                      <a:gd name="connsiteY5" fmla="*/ 0 h 18288"/>
                      <a:gd name="connsiteX6" fmla="*/ 4114800 w 8229600"/>
                      <a:gd name="connsiteY6" fmla="*/ 0 h 18288"/>
                      <a:gd name="connsiteX7" fmla="*/ 4553712 w 8229600"/>
                      <a:gd name="connsiteY7" fmla="*/ 0 h 18288"/>
                      <a:gd name="connsiteX8" fmla="*/ 5239512 w 8229600"/>
                      <a:gd name="connsiteY8" fmla="*/ 0 h 18288"/>
                      <a:gd name="connsiteX9" fmla="*/ 5843016 w 8229600"/>
                      <a:gd name="connsiteY9" fmla="*/ 0 h 18288"/>
                      <a:gd name="connsiteX10" fmla="*/ 6611112 w 8229600"/>
                      <a:gd name="connsiteY10" fmla="*/ 0 h 18288"/>
                      <a:gd name="connsiteX11" fmla="*/ 7461504 w 8229600"/>
                      <a:gd name="connsiteY11" fmla="*/ 0 h 18288"/>
                      <a:gd name="connsiteX12" fmla="*/ 8229600 w 8229600"/>
                      <a:gd name="connsiteY12" fmla="*/ 0 h 18288"/>
                      <a:gd name="connsiteX13" fmla="*/ 8229600 w 8229600"/>
                      <a:gd name="connsiteY13" fmla="*/ 18288 h 18288"/>
                      <a:gd name="connsiteX14" fmla="*/ 7461504 w 8229600"/>
                      <a:gd name="connsiteY14" fmla="*/ 18288 h 18288"/>
                      <a:gd name="connsiteX15" fmla="*/ 6940296 w 8229600"/>
                      <a:gd name="connsiteY15" fmla="*/ 18288 h 18288"/>
                      <a:gd name="connsiteX16" fmla="*/ 6419088 w 8229600"/>
                      <a:gd name="connsiteY16" fmla="*/ 18288 h 18288"/>
                      <a:gd name="connsiteX17" fmla="*/ 5650992 w 8229600"/>
                      <a:gd name="connsiteY17" fmla="*/ 18288 h 18288"/>
                      <a:gd name="connsiteX18" fmla="*/ 5129784 w 8229600"/>
                      <a:gd name="connsiteY18" fmla="*/ 18288 h 18288"/>
                      <a:gd name="connsiteX19" fmla="*/ 4690872 w 8229600"/>
                      <a:gd name="connsiteY19" fmla="*/ 18288 h 18288"/>
                      <a:gd name="connsiteX20" fmla="*/ 4087368 w 8229600"/>
                      <a:gd name="connsiteY20" fmla="*/ 18288 h 18288"/>
                      <a:gd name="connsiteX21" fmla="*/ 3401568 w 8229600"/>
                      <a:gd name="connsiteY21" fmla="*/ 18288 h 18288"/>
                      <a:gd name="connsiteX22" fmla="*/ 2798064 w 8229600"/>
                      <a:gd name="connsiteY22" fmla="*/ 18288 h 18288"/>
                      <a:gd name="connsiteX23" fmla="*/ 2276856 w 8229600"/>
                      <a:gd name="connsiteY23" fmla="*/ 18288 h 18288"/>
                      <a:gd name="connsiteX24" fmla="*/ 1426464 w 8229600"/>
                      <a:gd name="connsiteY24" fmla="*/ 18288 h 18288"/>
                      <a:gd name="connsiteX25" fmla="*/ 740664 w 8229600"/>
                      <a:gd name="connsiteY25" fmla="*/ 18288 h 18288"/>
                      <a:gd name="connsiteX26" fmla="*/ 0 w 8229600"/>
                      <a:gd name="connsiteY26" fmla="*/ 18288 h 18288"/>
                      <a:gd name="connsiteX27" fmla="*/ 0 w 8229600"/>
                      <a:gd name="connsiteY27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8229600" h="18288" fill="none" extrusionOk="0">
                        <a:moveTo>
                          <a:pt x="0" y="0"/>
                        </a:moveTo>
                        <a:cubicBezTo>
                          <a:pt x="227594" y="-4267"/>
                          <a:pt x="329693" y="13251"/>
                          <a:pt x="521208" y="0"/>
                        </a:cubicBezTo>
                        <a:cubicBezTo>
                          <a:pt x="712723" y="-13251"/>
                          <a:pt x="1137373" y="-13618"/>
                          <a:pt x="1371600" y="0"/>
                        </a:cubicBezTo>
                        <a:cubicBezTo>
                          <a:pt x="1605827" y="13618"/>
                          <a:pt x="1975382" y="-27374"/>
                          <a:pt x="2221992" y="0"/>
                        </a:cubicBezTo>
                        <a:cubicBezTo>
                          <a:pt x="2468602" y="27374"/>
                          <a:pt x="2863316" y="-20517"/>
                          <a:pt x="3072384" y="0"/>
                        </a:cubicBezTo>
                        <a:cubicBezTo>
                          <a:pt x="3281452" y="20517"/>
                          <a:pt x="3331438" y="10793"/>
                          <a:pt x="3511296" y="0"/>
                        </a:cubicBezTo>
                        <a:cubicBezTo>
                          <a:pt x="3691154" y="-10793"/>
                          <a:pt x="3906405" y="-29737"/>
                          <a:pt x="4114800" y="0"/>
                        </a:cubicBezTo>
                        <a:cubicBezTo>
                          <a:pt x="4323195" y="29737"/>
                          <a:pt x="4428852" y="-2234"/>
                          <a:pt x="4553712" y="0"/>
                        </a:cubicBezTo>
                        <a:cubicBezTo>
                          <a:pt x="4678572" y="2234"/>
                          <a:pt x="5065629" y="29368"/>
                          <a:pt x="5239512" y="0"/>
                        </a:cubicBezTo>
                        <a:cubicBezTo>
                          <a:pt x="5413395" y="-29368"/>
                          <a:pt x="5703888" y="11839"/>
                          <a:pt x="5843016" y="0"/>
                        </a:cubicBezTo>
                        <a:cubicBezTo>
                          <a:pt x="5982144" y="-11839"/>
                          <a:pt x="6260765" y="24719"/>
                          <a:pt x="6611112" y="0"/>
                        </a:cubicBezTo>
                        <a:cubicBezTo>
                          <a:pt x="6961459" y="-24719"/>
                          <a:pt x="7228293" y="32959"/>
                          <a:pt x="7461504" y="0"/>
                        </a:cubicBezTo>
                        <a:cubicBezTo>
                          <a:pt x="7694715" y="-32959"/>
                          <a:pt x="7990029" y="-3422"/>
                          <a:pt x="8229600" y="0"/>
                        </a:cubicBezTo>
                        <a:cubicBezTo>
                          <a:pt x="8228940" y="5812"/>
                          <a:pt x="8229447" y="9773"/>
                          <a:pt x="8229600" y="18288"/>
                        </a:cubicBezTo>
                        <a:cubicBezTo>
                          <a:pt x="7940706" y="-9293"/>
                          <a:pt x="7792584" y="-16009"/>
                          <a:pt x="7461504" y="18288"/>
                        </a:cubicBezTo>
                        <a:cubicBezTo>
                          <a:pt x="7130424" y="52585"/>
                          <a:pt x="7080072" y="43845"/>
                          <a:pt x="6940296" y="18288"/>
                        </a:cubicBezTo>
                        <a:cubicBezTo>
                          <a:pt x="6800520" y="-7269"/>
                          <a:pt x="6672872" y="26671"/>
                          <a:pt x="6419088" y="18288"/>
                        </a:cubicBezTo>
                        <a:cubicBezTo>
                          <a:pt x="6165304" y="9905"/>
                          <a:pt x="5869721" y="4987"/>
                          <a:pt x="5650992" y="18288"/>
                        </a:cubicBezTo>
                        <a:cubicBezTo>
                          <a:pt x="5432263" y="31589"/>
                          <a:pt x="5308310" y="3023"/>
                          <a:pt x="5129784" y="18288"/>
                        </a:cubicBezTo>
                        <a:cubicBezTo>
                          <a:pt x="4951258" y="33553"/>
                          <a:pt x="4799696" y="15357"/>
                          <a:pt x="4690872" y="18288"/>
                        </a:cubicBezTo>
                        <a:cubicBezTo>
                          <a:pt x="4582048" y="21219"/>
                          <a:pt x="4311124" y="-7836"/>
                          <a:pt x="4087368" y="18288"/>
                        </a:cubicBezTo>
                        <a:cubicBezTo>
                          <a:pt x="3863612" y="44412"/>
                          <a:pt x="3730288" y="13374"/>
                          <a:pt x="3401568" y="18288"/>
                        </a:cubicBezTo>
                        <a:cubicBezTo>
                          <a:pt x="3072848" y="23202"/>
                          <a:pt x="3020684" y="32425"/>
                          <a:pt x="2798064" y="18288"/>
                        </a:cubicBezTo>
                        <a:cubicBezTo>
                          <a:pt x="2575444" y="4151"/>
                          <a:pt x="2440915" y="-7352"/>
                          <a:pt x="2276856" y="18288"/>
                        </a:cubicBezTo>
                        <a:cubicBezTo>
                          <a:pt x="2112797" y="43928"/>
                          <a:pt x="1726502" y="-9560"/>
                          <a:pt x="1426464" y="18288"/>
                        </a:cubicBezTo>
                        <a:cubicBezTo>
                          <a:pt x="1126426" y="46136"/>
                          <a:pt x="992925" y="21016"/>
                          <a:pt x="740664" y="18288"/>
                        </a:cubicBezTo>
                        <a:cubicBezTo>
                          <a:pt x="488403" y="15560"/>
                          <a:pt x="195650" y="-16061"/>
                          <a:pt x="0" y="18288"/>
                        </a:cubicBezTo>
                        <a:cubicBezTo>
                          <a:pt x="348" y="9455"/>
                          <a:pt x="654" y="3983"/>
                          <a:pt x="0" y="0"/>
                        </a:cubicBezTo>
                        <a:close/>
                      </a:path>
                      <a:path w="8229600" h="18288" stroke="0" extrusionOk="0">
                        <a:moveTo>
                          <a:pt x="0" y="0"/>
                        </a:moveTo>
                        <a:cubicBezTo>
                          <a:pt x="259263" y="-9445"/>
                          <a:pt x="404731" y="4427"/>
                          <a:pt x="521208" y="0"/>
                        </a:cubicBezTo>
                        <a:cubicBezTo>
                          <a:pt x="637685" y="-4427"/>
                          <a:pt x="839187" y="564"/>
                          <a:pt x="960120" y="0"/>
                        </a:cubicBezTo>
                        <a:cubicBezTo>
                          <a:pt x="1081053" y="-564"/>
                          <a:pt x="1313469" y="-16481"/>
                          <a:pt x="1481328" y="0"/>
                        </a:cubicBezTo>
                        <a:cubicBezTo>
                          <a:pt x="1649187" y="16481"/>
                          <a:pt x="1885247" y="26161"/>
                          <a:pt x="2167128" y="0"/>
                        </a:cubicBezTo>
                        <a:cubicBezTo>
                          <a:pt x="2449009" y="-26161"/>
                          <a:pt x="2761875" y="-22202"/>
                          <a:pt x="2935224" y="0"/>
                        </a:cubicBezTo>
                        <a:cubicBezTo>
                          <a:pt x="3108573" y="22202"/>
                          <a:pt x="3540687" y="-2863"/>
                          <a:pt x="3785616" y="0"/>
                        </a:cubicBezTo>
                        <a:cubicBezTo>
                          <a:pt x="4030545" y="2863"/>
                          <a:pt x="4280774" y="-12442"/>
                          <a:pt x="4636008" y="0"/>
                        </a:cubicBezTo>
                        <a:cubicBezTo>
                          <a:pt x="4991242" y="12442"/>
                          <a:pt x="5025483" y="16914"/>
                          <a:pt x="5239512" y="0"/>
                        </a:cubicBezTo>
                        <a:cubicBezTo>
                          <a:pt x="5453541" y="-16914"/>
                          <a:pt x="5754008" y="16592"/>
                          <a:pt x="6007608" y="0"/>
                        </a:cubicBezTo>
                        <a:cubicBezTo>
                          <a:pt x="6261208" y="-16592"/>
                          <a:pt x="6407957" y="-11909"/>
                          <a:pt x="6693408" y="0"/>
                        </a:cubicBezTo>
                        <a:cubicBezTo>
                          <a:pt x="6978859" y="11909"/>
                          <a:pt x="7015437" y="-20890"/>
                          <a:pt x="7296912" y="0"/>
                        </a:cubicBezTo>
                        <a:cubicBezTo>
                          <a:pt x="7578387" y="20890"/>
                          <a:pt x="7859622" y="46406"/>
                          <a:pt x="8229600" y="0"/>
                        </a:cubicBezTo>
                        <a:cubicBezTo>
                          <a:pt x="8230508" y="6337"/>
                          <a:pt x="8228722" y="11778"/>
                          <a:pt x="8229600" y="18288"/>
                        </a:cubicBezTo>
                        <a:cubicBezTo>
                          <a:pt x="8075287" y="35054"/>
                          <a:pt x="7821366" y="21850"/>
                          <a:pt x="7626096" y="18288"/>
                        </a:cubicBezTo>
                        <a:cubicBezTo>
                          <a:pt x="7430826" y="14726"/>
                          <a:pt x="7320004" y="-9669"/>
                          <a:pt x="7022592" y="18288"/>
                        </a:cubicBezTo>
                        <a:cubicBezTo>
                          <a:pt x="6725180" y="46245"/>
                          <a:pt x="6348804" y="-14025"/>
                          <a:pt x="6172200" y="18288"/>
                        </a:cubicBezTo>
                        <a:cubicBezTo>
                          <a:pt x="5995596" y="50601"/>
                          <a:pt x="5788102" y="22890"/>
                          <a:pt x="5650992" y="18288"/>
                        </a:cubicBezTo>
                        <a:cubicBezTo>
                          <a:pt x="5513882" y="13686"/>
                          <a:pt x="5198399" y="29121"/>
                          <a:pt x="4882896" y="18288"/>
                        </a:cubicBezTo>
                        <a:cubicBezTo>
                          <a:pt x="4567393" y="7455"/>
                          <a:pt x="4557008" y="26965"/>
                          <a:pt x="4443984" y="18288"/>
                        </a:cubicBezTo>
                        <a:cubicBezTo>
                          <a:pt x="4330960" y="9611"/>
                          <a:pt x="4061674" y="28891"/>
                          <a:pt x="3758184" y="18288"/>
                        </a:cubicBezTo>
                        <a:cubicBezTo>
                          <a:pt x="3454694" y="7685"/>
                          <a:pt x="3380392" y="19119"/>
                          <a:pt x="3236976" y="18288"/>
                        </a:cubicBezTo>
                        <a:cubicBezTo>
                          <a:pt x="3093560" y="17457"/>
                          <a:pt x="2632116" y="37607"/>
                          <a:pt x="2386584" y="18288"/>
                        </a:cubicBezTo>
                        <a:cubicBezTo>
                          <a:pt x="2141052" y="-1031"/>
                          <a:pt x="2110884" y="28777"/>
                          <a:pt x="1947672" y="18288"/>
                        </a:cubicBezTo>
                        <a:cubicBezTo>
                          <a:pt x="1784460" y="7799"/>
                          <a:pt x="1535467" y="461"/>
                          <a:pt x="1261872" y="18288"/>
                        </a:cubicBezTo>
                        <a:cubicBezTo>
                          <a:pt x="988277" y="36115"/>
                          <a:pt x="1021096" y="10375"/>
                          <a:pt x="822960" y="18288"/>
                        </a:cubicBezTo>
                        <a:cubicBezTo>
                          <a:pt x="624824" y="26201"/>
                          <a:pt x="298309" y="1283"/>
                          <a:pt x="0" y="18288"/>
                        </a:cubicBezTo>
                        <a:cubicBezTo>
                          <a:pt x="-633" y="12278"/>
                          <a:pt x="-757" y="58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73DE-289F-4AA4-820C-F8DEEDEF6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369" y="1825059"/>
            <a:ext cx="6264040" cy="4891643"/>
          </a:xfrm>
        </p:spPr>
        <p:txBody>
          <a:bodyPr anchor="t">
            <a:noAutofit/>
          </a:bodyPr>
          <a:lstStyle/>
          <a:p>
            <a:r>
              <a:rPr lang="en-US" sz="1600" dirty="0"/>
              <a:t>Your response is NOT</a:t>
            </a:r>
          </a:p>
          <a:p>
            <a:pPr lvl="1"/>
            <a:r>
              <a:rPr lang="en-US" sz="1600" dirty="0"/>
              <a:t>To email the elders or preacher</a:t>
            </a:r>
          </a:p>
          <a:p>
            <a:pPr lvl="1"/>
            <a:r>
              <a:rPr lang="en-US" sz="1600" dirty="0"/>
              <a:t>To call mutual friends and tell them about it</a:t>
            </a:r>
          </a:p>
          <a:p>
            <a:pPr lvl="1"/>
            <a:r>
              <a:rPr lang="en-US" sz="1600" dirty="0"/>
              <a:t>To ignore it and tolerate it</a:t>
            </a:r>
          </a:p>
          <a:p>
            <a:pPr lvl="1"/>
            <a:r>
              <a:rPr lang="en-US" sz="1600" dirty="0"/>
              <a:t>To blast it all over social media</a:t>
            </a:r>
          </a:p>
          <a:p>
            <a:r>
              <a:rPr lang="en-US" sz="1600" dirty="0"/>
              <a:t>Your response is to GO and talk to them about it</a:t>
            </a:r>
          </a:p>
          <a:p>
            <a:r>
              <a:rPr lang="en-US" sz="1600" dirty="0"/>
              <a:t>Consider the context- This teaching falls between the parable of the lost sheep and the parable of the unforgiving servant</a:t>
            </a:r>
          </a:p>
          <a:p>
            <a:r>
              <a:rPr lang="en-US" sz="1600" dirty="0"/>
              <a:t>When we go to our brother or sister, we do not go to:</a:t>
            </a:r>
          </a:p>
          <a:p>
            <a:pPr lvl="1"/>
            <a:r>
              <a:rPr lang="en-US" sz="1600" dirty="0"/>
              <a:t>Blast them</a:t>
            </a:r>
          </a:p>
          <a:p>
            <a:pPr lvl="1"/>
            <a:r>
              <a:rPr lang="en-US" sz="1600" dirty="0"/>
              <a:t>To show them who’s boss</a:t>
            </a:r>
          </a:p>
          <a:p>
            <a:pPr lvl="1"/>
            <a:r>
              <a:rPr lang="en-US" sz="1600" dirty="0"/>
              <a:t>To prove we are a better person</a:t>
            </a:r>
          </a:p>
          <a:p>
            <a:r>
              <a:rPr lang="en-US" sz="1600" dirty="0"/>
              <a:t>We go to win them back, to restore them, to save their souls</a:t>
            </a:r>
          </a:p>
          <a:p>
            <a:r>
              <a:rPr lang="en-US" sz="1600" dirty="0"/>
              <a:t>We need to consider out attitude</a:t>
            </a:r>
          </a:p>
          <a:p>
            <a:pPr lvl="1"/>
            <a:r>
              <a:rPr lang="en-US" sz="1600" dirty="0"/>
              <a:t>Galatians 6:1- spirit of gentleness</a:t>
            </a:r>
          </a:p>
          <a:p>
            <a:pPr lvl="1"/>
            <a:r>
              <a:rPr lang="en-US" sz="1600" dirty="0"/>
              <a:t>Titus 3:1-7</a:t>
            </a:r>
          </a:p>
        </p:txBody>
      </p:sp>
      <p:pic>
        <p:nvPicPr>
          <p:cNvPr id="1026" name="Picture 2" descr="How to Confront Someone in 5 Easy Steps | Inc.com">
            <a:extLst>
              <a:ext uri="{FF2B5EF4-FFF2-40B4-BE49-F238E27FC236}">
                <a16:creationId xmlns:a16="http://schemas.microsoft.com/office/drawing/2014/main" id="{CF19599F-5349-06E7-3278-E5FFFF9B28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20" r="19794" b="2"/>
          <a:stretch/>
        </p:blipFill>
        <p:spPr bwMode="auto">
          <a:xfrm>
            <a:off x="6790944" y="2093976"/>
            <a:ext cx="1921596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74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124E36-10CB-4D9D-88CB-9ACDF8E8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650" y="141298"/>
            <a:ext cx="8263890" cy="1434415"/>
          </a:xfrm>
        </p:spPr>
        <p:txBody>
          <a:bodyPr anchor="b">
            <a:normAutofit/>
          </a:bodyPr>
          <a:lstStyle/>
          <a:p>
            <a:r>
              <a:rPr lang="en-US" sz="4300" dirty="0">
                <a:latin typeface="Britannic Bold" panose="020B0903060703020204" pitchFamily="34" charset="0"/>
              </a:rPr>
              <a:t>Step 2: Take one or two others along with you…</a:t>
            </a:r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681544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960120 w 8229600"/>
              <a:gd name="connsiteY2" fmla="*/ 0 h 18288"/>
              <a:gd name="connsiteX3" fmla="*/ 1481328 w 8229600"/>
              <a:gd name="connsiteY3" fmla="*/ 0 h 18288"/>
              <a:gd name="connsiteX4" fmla="*/ 2167128 w 8229600"/>
              <a:gd name="connsiteY4" fmla="*/ 0 h 18288"/>
              <a:gd name="connsiteX5" fmla="*/ 2935224 w 8229600"/>
              <a:gd name="connsiteY5" fmla="*/ 0 h 18288"/>
              <a:gd name="connsiteX6" fmla="*/ 3785616 w 8229600"/>
              <a:gd name="connsiteY6" fmla="*/ 0 h 18288"/>
              <a:gd name="connsiteX7" fmla="*/ 4636008 w 8229600"/>
              <a:gd name="connsiteY7" fmla="*/ 0 h 18288"/>
              <a:gd name="connsiteX8" fmla="*/ 5239512 w 8229600"/>
              <a:gd name="connsiteY8" fmla="*/ 0 h 18288"/>
              <a:gd name="connsiteX9" fmla="*/ 6007608 w 8229600"/>
              <a:gd name="connsiteY9" fmla="*/ 0 h 18288"/>
              <a:gd name="connsiteX10" fmla="*/ 6693408 w 8229600"/>
              <a:gd name="connsiteY10" fmla="*/ 0 h 18288"/>
              <a:gd name="connsiteX11" fmla="*/ 7296912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626096 w 8229600"/>
              <a:gd name="connsiteY14" fmla="*/ 18288 h 18288"/>
              <a:gd name="connsiteX15" fmla="*/ 7022592 w 8229600"/>
              <a:gd name="connsiteY15" fmla="*/ 18288 h 18288"/>
              <a:gd name="connsiteX16" fmla="*/ 6172200 w 8229600"/>
              <a:gd name="connsiteY16" fmla="*/ 18288 h 18288"/>
              <a:gd name="connsiteX17" fmla="*/ 5650992 w 8229600"/>
              <a:gd name="connsiteY17" fmla="*/ 18288 h 18288"/>
              <a:gd name="connsiteX18" fmla="*/ 4882896 w 8229600"/>
              <a:gd name="connsiteY18" fmla="*/ 18288 h 18288"/>
              <a:gd name="connsiteX19" fmla="*/ 4443984 w 8229600"/>
              <a:gd name="connsiteY19" fmla="*/ 18288 h 18288"/>
              <a:gd name="connsiteX20" fmla="*/ 3758184 w 8229600"/>
              <a:gd name="connsiteY20" fmla="*/ 18288 h 18288"/>
              <a:gd name="connsiteX21" fmla="*/ 3236976 w 8229600"/>
              <a:gd name="connsiteY21" fmla="*/ 18288 h 18288"/>
              <a:gd name="connsiteX22" fmla="*/ 2386584 w 8229600"/>
              <a:gd name="connsiteY22" fmla="*/ 18288 h 18288"/>
              <a:gd name="connsiteX23" fmla="*/ 1947672 w 8229600"/>
              <a:gd name="connsiteY23" fmla="*/ 18288 h 18288"/>
              <a:gd name="connsiteX24" fmla="*/ 1261872 w 8229600"/>
              <a:gd name="connsiteY24" fmla="*/ 18288 h 18288"/>
              <a:gd name="connsiteX25" fmla="*/ 822960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15278" y="6969"/>
                  <a:pt x="340572" y="21894"/>
                  <a:pt x="521208" y="0"/>
                </a:cubicBezTo>
                <a:cubicBezTo>
                  <a:pt x="745939" y="29643"/>
                  <a:pt x="1127486" y="-40512"/>
                  <a:pt x="1371600" y="0"/>
                </a:cubicBezTo>
                <a:cubicBezTo>
                  <a:pt x="1567490" y="28416"/>
                  <a:pt x="1945702" y="13075"/>
                  <a:pt x="2221992" y="0"/>
                </a:cubicBezTo>
                <a:cubicBezTo>
                  <a:pt x="2446218" y="-17340"/>
                  <a:pt x="2853686" y="-7924"/>
                  <a:pt x="3072384" y="0"/>
                </a:cubicBezTo>
                <a:cubicBezTo>
                  <a:pt x="3286960" y="20656"/>
                  <a:pt x="3324417" y="20174"/>
                  <a:pt x="3511296" y="0"/>
                </a:cubicBezTo>
                <a:cubicBezTo>
                  <a:pt x="3710690" y="-39182"/>
                  <a:pt x="3945457" y="-64074"/>
                  <a:pt x="4114800" y="0"/>
                </a:cubicBezTo>
                <a:cubicBezTo>
                  <a:pt x="4336079" y="28138"/>
                  <a:pt x="4420759" y="12117"/>
                  <a:pt x="4553712" y="0"/>
                </a:cubicBezTo>
                <a:cubicBezTo>
                  <a:pt x="4688252" y="-2224"/>
                  <a:pt x="5047430" y="19664"/>
                  <a:pt x="5239512" y="0"/>
                </a:cubicBezTo>
                <a:cubicBezTo>
                  <a:pt x="5424392" y="-49610"/>
                  <a:pt x="5708717" y="13540"/>
                  <a:pt x="5843016" y="0"/>
                </a:cubicBezTo>
                <a:cubicBezTo>
                  <a:pt x="6005788" y="32949"/>
                  <a:pt x="6198255" y="37080"/>
                  <a:pt x="6611112" y="0"/>
                </a:cubicBezTo>
                <a:cubicBezTo>
                  <a:pt x="6954152" y="635"/>
                  <a:pt x="7244390" y="18057"/>
                  <a:pt x="7461504" y="0"/>
                </a:cubicBezTo>
                <a:cubicBezTo>
                  <a:pt x="7693790" y="9882"/>
                  <a:pt x="7984486" y="17646"/>
                  <a:pt x="8229600" y="0"/>
                </a:cubicBezTo>
                <a:cubicBezTo>
                  <a:pt x="8228428" y="6016"/>
                  <a:pt x="8229853" y="9684"/>
                  <a:pt x="8229600" y="18288"/>
                </a:cubicBezTo>
                <a:cubicBezTo>
                  <a:pt x="7945777" y="19945"/>
                  <a:pt x="7812308" y="-8511"/>
                  <a:pt x="7461504" y="18288"/>
                </a:cubicBezTo>
                <a:cubicBezTo>
                  <a:pt x="7129391" y="53185"/>
                  <a:pt x="7087333" y="41906"/>
                  <a:pt x="6940296" y="18288"/>
                </a:cubicBezTo>
                <a:cubicBezTo>
                  <a:pt x="6810862" y="-23020"/>
                  <a:pt x="6701312" y="19361"/>
                  <a:pt x="6419088" y="18288"/>
                </a:cubicBezTo>
                <a:cubicBezTo>
                  <a:pt x="6152777" y="18855"/>
                  <a:pt x="5868611" y="48802"/>
                  <a:pt x="5650992" y="18288"/>
                </a:cubicBezTo>
                <a:cubicBezTo>
                  <a:pt x="5439747" y="15250"/>
                  <a:pt x="5334901" y="-1044"/>
                  <a:pt x="5129784" y="18288"/>
                </a:cubicBezTo>
                <a:cubicBezTo>
                  <a:pt x="4955906" y="40458"/>
                  <a:pt x="4793216" y="33888"/>
                  <a:pt x="4690872" y="18288"/>
                </a:cubicBezTo>
                <a:cubicBezTo>
                  <a:pt x="4552374" y="31087"/>
                  <a:pt x="4318742" y="6248"/>
                  <a:pt x="4087368" y="18288"/>
                </a:cubicBezTo>
                <a:cubicBezTo>
                  <a:pt x="3849418" y="32625"/>
                  <a:pt x="3751577" y="29688"/>
                  <a:pt x="3401568" y="18288"/>
                </a:cubicBezTo>
                <a:cubicBezTo>
                  <a:pt x="3067953" y="20409"/>
                  <a:pt x="3012425" y="26879"/>
                  <a:pt x="2798064" y="18288"/>
                </a:cubicBezTo>
                <a:cubicBezTo>
                  <a:pt x="2565154" y="16520"/>
                  <a:pt x="2426719" y="-31794"/>
                  <a:pt x="2276856" y="18288"/>
                </a:cubicBezTo>
                <a:cubicBezTo>
                  <a:pt x="2090980" y="4382"/>
                  <a:pt x="1702030" y="-8180"/>
                  <a:pt x="1426464" y="18288"/>
                </a:cubicBezTo>
                <a:cubicBezTo>
                  <a:pt x="1104481" y="69643"/>
                  <a:pt x="985013" y="-7690"/>
                  <a:pt x="740664" y="18288"/>
                </a:cubicBezTo>
                <a:cubicBezTo>
                  <a:pt x="507391" y="41643"/>
                  <a:pt x="191740" y="-11654"/>
                  <a:pt x="0" y="18288"/>
                </a:cubicBezTo>
                <a:cubicBezTo>
                  <a:pt x="714" y="9707"/>
                  <a:pt x="1025" y="3120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70709" y="-27213"/>
                  <a:pt x="397128" y="23656"/>
                  <a:pt x="521208" y="0"/>
                </a:cubicBezTo>
                <a:cubicBezTo>
                  <a:pt x="631319" y="-5947"/>
                  <a:pt x="842157" y="28261"/>
                  <a:pt x="960120" y="0"/>
                </a:cubicBezTo>
                <a:cubicBezTo>
                  <a:pt x="1077930" y="6549"/>
                  <a:pt x="1318669" y="-15893"/>
                  <a:pt x="1481328" y="0"/>
                </a:cubicBezTo>
                <a:cubicBezTo>
                  <a:pt x="1659104" y="-21090"/>
                  <a:pt x="1870243" y="69945"/>
                  <a:pt x="2167128" y="0"/>
                </a:cubicBezTo>
                <a:cubicBezTo>
                  <a:pt x="2460684" y="-5519"/>
                  <a:pt x="2753885" y="-62993"/>
                  <a:pt x="2935224" y="0"/>
                </a:cubicBezTo>
                <a:cubicBezTo>
                  <a:pt x="3115119" y="56580"/>
                  <a:pt x="3535280" y="40687"/>
                  <a:pt x="3785616" y="0"/>
                </a:cubicBezTo>
                <a:cubicBezTo>
                  <a:pt x="4057881" y="25645"/>
                  <a:pt x="4308335" y="-2666"/>
                  <a:pt x="4636008" y="0"/>
                </a:cubicBezTo>
                <a:cubicBezTo>
                  <a:pt x="4987152" y="19805"/>
                  <a:pt x="5025979" y="14149"/>
                  <a:pt x="5239512" y="0"/>
                </a:cubicBezTo>
                <a:cubicBezTo>
                  <a:pt x="5437586" y="211"/>
                  <a:pt x="5752721" y="5618"/>
                  <a:pt x="6007608" y="0"/>
                </a:cubicBezTo>
                <a:cubicBezTo>
                  <a:pt x="6280137" y="-5132"/>
                  <a:pt x="6386079" y="-21510"/>
                  <a:pt x="6693408" y="0"/>
                </a:cubicBezTo>
                <a:cubicBezTo>
                  <a:pt x="6986580" y="4991"/>
                  <a:pt x="7015252" y="-18088"/>
                  <a:pt x="7296912" y="0"/>
                </a:cubicBezTo>
                <a:cubicBezTo>
                  <a:pt x="7569796" y="10390"/>
                  <a:pt x="7895472" y="71473"/>
                  <a:pt x="8229600" y="0"/>
                </a:cubicBezTo>
                <a:cubicBezTo>
                  <a:pt x="8230227" y="7450"/>
                  <a:pt x="8228885" y="11999"/>
                  <a:pt x="8229600" y="18288"/>
                </a:cubicBezTo>
                <a:cubicBezTo>
                  <a:pt x="8094333" y="-5252"/>
                  <a:pt x="7850928" y="37448"/>
                  <a:pt x="7626096" y="18288"/>
                </a:cubicBezTo>
                <a:cubicBezTo>
                  <a:pt x="7448378" y="-569"/>
                  <a:pt x="7315174" y="-1844"/>
                  <a:pt x="7022592" y="18288"/>
                </a:cubicBezTo>
                <a:cubicBezTo>
                  <a:pt x="6686163" y="50499"/>
                  <a:pt x="6352629" y="23510"/>
                  <a:pt x="6172200" y="18288"/>
                </a:cubicBezTo>
                <a:cubicBezTo>
                  <a:pt x="6015590" y="42345"/>
                  <a:pt x="5770309" y="21278"/>
                  <a:pt x="5650992" y="18288"/>
                </a:cubicBezTo>
                <a:cubicBezTo>
                  <a:pt x="5483975" y="12092"/>
                  <a:pt x="5165324" y="68948"/>
                  <a:pt x="4882896" y="18288"/>
                </a:cubicBezTo>
                <a:cubicBezTo>
                  <a:pt x="4568934" y="7053"/>
                  <a:pt x="4556334" y="27676"/>
                  <a:pt x="4443984" y="18288"/>
                </a:cubicBezTo>
                <a:cubicBezTo>
                  <a:pt x="4320775" y="10576"/>
                  <a:pt x="4034988" y="-3490"/>
                  <a:pt x="3758184" y="18288"/>
                </a:cubicBezTo>
                <a:cubicBezTo>
                  <a:pt x="3445155" y="-998"/>
                  <a:pt x="3367892" y="13824"/>
                  <a:pt x="3236976" y="18288"/>
                </a:cubicBezTo>
                <a:cubicBezTo>
                  <a:pt x="3093796" y="26408"/>
                  <a:pt x="2635824" y="24132"/>
                  <a:pt x="2386584" y="18288"/>
                </a:cubicBezTo>
                <a:cubicBezTo>
                  <a:pt x="2139815" y="-3297"/>
                  <a:pt x="2105958" y="25945"/>
                  <a:pt x="1947672" y="18288"/>
                </a:cubicBezTo>
                <a:cubicBezTo>
                  <a:pt x="1801011" y="-19911"/>
                  <a:pt x="1533636" y="14646"/>
                  <a:pt x="1261872" y="18288"/>
                </a:cubicBezTo>
                <a:cubicBezTo>
                  <a:pt x="989528" y="32227"/>
                  <a:pt x="1025848" y="14685"/>
                  <a:pt x="822960" y="18288"/>
                </a:cubicBezTo>
                <a:cubicBezTo>
                  <a:pt x="653456" y="20956"/>
                  <a:pt x="304027" y="8001"/>
                  <a:pt x="0" y="18288"/>
                </a:cubicBezTo>
                <a:cubicBezTo>
                  <a:pt x="-27" y="11611"/>
                  <a:pt x="-1713" y="5475"/>
                  <a:pt x="0" y="0"/>
                </a:cubicBezTo>
                <a:close/>
              </a:path>
              <a:path w="8229600" h="18288" fill="none" stroke="0" extrusionOk="0">
                <a:moveTo>
                  <a:pt x="0" y="0"/>
                </a:moveTo>
                <a:cubicBezTo>
                  <a:pt x="205130" y="6064"/>
                  <a:pt x="324007" y="6684"/>
                  <a:pt x="521208" y="0"/>
                </a:cubicBezTo>
                <a:cubicBezTo>
                  <a:pt x="695888" y="-14632"/>
                  <a:pt x="1101879" y="6017"/>
                  <a:pt x="1371600" y="0"/>
                </a:cubicBezTo>
                <a:cubicBezTo>
                  <a:pt x="1622968" y="4691"/>
                  <a:pt x="1936552" y="-7433"/>
                  <a:pt x="2221992" y="0"/>
                </a:cubicBezTo>
                <a:cubicBezTo>
                  <a:pt x="2498663" y="51226"/>
                  <a:pt x="2885875" y="-8757"/>
                  <a:pt x="3072384" y="0"/>
                </a:cubicBezTo>
                <a:cubicBezTo>
                  <a:pt x="3288944" y="24235"/>
                  <a:pt x="3331110" y="5443"/>
                  <a:pt x="3511296" y="0"/>
                </a:cubicBezTo>
                <a:cubicBezTo>
                  <a:pt x="3687973" y="-19690"/>
                  <a:pt x="3901025" y="-20092"/>
                  <a:pt x="4114800" y="0"/>
                </a:cubicBezTo>
                <a:cubicBezTo>
                  <a:pt x="4336102" y="32988"/>
                  <a:pt x="4416982" y="-5831"/>
                  <a:pt x="4553712" y="0"/>
                </a:cubicBezTo>
                <a:cubicBezTo>
                  <a:pt x="4674310" y="-5056"/>
                  <a:pt x="5080160" y="-12181"/>
                  <a:pt x="5239512" y="0"/>
                </a:cubicBezTo>
                <a:cubicBezTo>
                  <a:pt x="5419031" y="-38513"/>
                  <a:pt x="5691629" y="2226"/>
                  <a:pt x="5843016" y="0"/>
                </a:cubicBezTo>
                <a:cubicBezTo>
                  <a:pt x="5978317" y="-40553"/>
                  <a:pt x="6314754" y="9782"/>
                  <a:pt x="6611112" y="0"/>
                </a:cubicBezTo>
                <a:cubicBezTo>
                  <a:pt x="6973004" y="-17646"/>
                  <a:pt x="7175490" y="18489"/>
                  <a:pt x="7461504" y="0"/>
                </a:cubicBezTo>
                <a:cubicBezTo>
                  <a:pt x="7746737" y="-34159"/>
                  <a:pt x="7962178" y="39853"/>
                  <a:pt x="8229600" y="0"/>
                </a:cubicBezTo>
                <a:cubicBezTo>
                  <a:pt x="8228796" y="5852"/>
                  <a:pt x="8229698" y="10429"/>
                  <a:pt x="8229600" y="18288"/>
                </a:cubicBezTo>
                <a:cubicBezTo>
                  <a:pt x="7944174" y="-29104"/>
                  <a:pt x="7795646" y="-34405"/>
                  <a:pt x="7461504" y="18288"/>
                </a:cubicBezTo>
                <a:cubicBezTo>
                  <a:pt x="7129776" y="51087"/>
                  <a:pt x="7082769" y="31446"/>
                  <a:pt x="6940296" y="18288"/>
                </a:cubicBezTo>
                <a:cubicBezTo>
                  <a:pt x="6799665" y="-15875"/>
                  <a:pt x="6652769" y="31783"/>
                  <a:pt x="6419088" y="18288"/>
                </a:cubicBezTo>
                <a:cubicBezTo>
                  <a:pt x="6143970" y="52275"/>
                  <a:pt x="5863165" y="-16531"/>
                  <a:pt x="5650992" y="18288"/>
                </a:cubicBezTo>
                <a:cubicBezTo>
                  <a:pt x="5419172" y="40606"/>
                  <a:pt x="5309448" y="-405"/>
                  <a:pt x="5129784" y="18288"/>
                </a:cubicBezTo>
                <a:cubicBezTo>
                  <a:pt x="4947928" y="26023"/>
                  <a:pt x="4795021" y="5860"/>
                  <a:pt x="4690872" y="18288"/>
                </a:cubicBezTo>
                <a:cubicBezTo>
                  <a:pt x="4564358" y="-9579"/>
                  <a:pt x="4295485" y="-25280"/>
                  <a:pt x="4087368" y="18288"/>
                </a:cubicBezTo>
                <a:cubicBezTo>
                  <a:pt x="3871704" y="40406"/>
                  <a:pt x="3732927" y="-10898"/>
                  <a:pt x="3401568" y="18288"/>
                </a:cubicBezTo>
                <a:cubicBezTo>
                  <a:pt x="3075889" y="19660"/>
                  <a:pt x="3025898" y="44400"/>
                  <a:pt x="2798064" y="18288"/>
                </a:cubicBezTo>
                <a:cubicBezTo>
                  <a:pt x="2581856" y="-20869"/>
                  <a:pt x="2428311" y="-4900"/>
                  <a:pt x="2276856" y="18288"/>
                </a:cubicBezTo>
                <a:cubicBezTo>
                  <a:pt x="2098246" y="53283"/>
                  <a:pt x="1737531" y="55959"/>
                  <a:pt x="1426464" y="18288"/>
                </a:cubicBezTo>
                <a:cubicBezTo>
                  <a:pt x="1104708" y="26489"/>
                  <a:pt x="1006595" y="15928"/>
                  <a:pt x="740664" y="18288"/>
                </a:cubicBezTo>
                <a:cubicBezTo>
                  <a:pt x="480378" y="33084"/>
                  <a:pt x="202592" y="-12357"/>
                  <a:pt x="0" y="18288"/>
                </a:cubicBezTo>
                <a:cubicBezTo>
                  <a:pt x="888" y="9601"/>
                  <a:pt x="860" y="4150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8229600"/>
                      <a:gd name="connsiteY0" fmla="*/ 0 h 18288"/>
                      <a:gd name="connsiteX1" fmla="*/ 521208 w 8229600"/>
                      <a:gd name="connsiteY1" fmla="*/ 0 h 18288"/>
                      <a:gd name="connsiteX2" fmla="*/ 1371600 w 8229600"/>
                      <a:gd name="connsiteY2" fmla="*/ 0 h 18288"/>
                      <a:gd name="connsiteX3" fmla="*/ 2221992 w 8229600"/>
                      <a:gd name="connsiteY3" fmla="*/ 0 h 18288"/>
                      <a:gd name="connsiteX4" fmla="*/ 3072384 w 8229600"/>
                      <a:gd name="connsiteY4" fmla="*/ 0 h 18288"/>
                      <a:gd name="connsiteX5" fmla="*/ 3511296 w 8229600"/>
                      <a:gd name="connsiteY5" fmla="*/ 0 h 18288"/>
                      <a:gd name="connsiteX6" fmla="*/ 4114800 w 8229600"/>
                      <a:gd name="connsiteY6" fmla="*/ 0 h 18288"/>
                      <a:gd name="connsiteX7" fmla="*/ 4553712 w 8229600"/>
                      <a:gd name="connsiteY7" fmla="*/ 0 h 18288"/>
                      <a:gd name="connsiteX8" fmla="*/ 5239512 w 8229600"/>
                      <a:gd name="connsiteY8" fmla="*/ 0 h 18288"/>
                      <a:gd name="connsiteX9" fmla="*/ 5843016 w 8229600"/>
                      <a:gd name="connsiteY9" fmla="*/ 0 h 18288"/>
                      <a:gd name="connsiteX10" fmla="*/ 6611112 w 8229600"/>
                      <a:gd name="connsiteY10" fmla="*/ 0 h 18288"/>
                      <a:gd name="connsiteX11" fmla="*/ 7461504 w 8229600"/>
                      <a:gd name="connsiteY11" fmla="*/ 0 h 18288"/>
                      <a:gd name="connsiteX12" fmla="*/ 8229600 w 8229600"/>
                      <a:gd name="connsiteY12" fmla="*/ 0 h 18288"/>
                      <a:gd name="connsiteX13" fmla="*/ 8229600 w 8229600"/>
                      <a:gd name="connsiteY13" fmla="*/ 18288 h 18288"/>
                      <a:gd name="connsiteX14" fmla="*/ 7461504 w 8229600"/>
                      <a:gd name="connsiteY14" fmla="*/ 18288 h 18288"/>
                      <a:gd name="connsiteX15" fmla="*/ 6940296 w 8229600"/>
                      <a:gd name="connsiteY15" fmla="*/ 18288 h 18288"/>
                      <a:gd name="connsiteX16" fmla="*/ 6419088 w 8229600"/>
                      <a:gd name="connsiteY16" fmla="*/ 18288 h 18288"/>
                      <a:gd name="connsiteX17" fmla="*/ 5650992 w 8229600"/>
                      <a:gd name="connsiteY17" fmla="*/ 18288 h 18288"/>
                      <a:gd name="connsiteX18" fmla="*/ 5129784 w 8229600"/>
                      <a:gd name="connsiteY18" fmla="*/ 18288 h 18288"/>
                      <a:gd name="connsiteX19" fmla="*/ 4690872 w 8229600"/>
                      <a:gd name="connsiteY19" fmla="*/ 18288 h 18288"/>
                      <a:gd name="connsiteX20" fmla="*/ 4087368 w 8229600"/>
                      <a:gd name="connsiteY20" fmla="*/ 18288 h 18288"/>
                      <a:gd name="connsiteX21" fmla="*/ 3401568 w 8229600"/>
                      <a:gd name="connsiteY21" fmla="*/ 18288 h 18288"/>
                      <a:gd name="connsiteX22" fmla="*/ 2798064 w 8229600"/>
                      <a:gd name="connsiteY22" fmla="*/ 18288 h 18288"/>
                      <a:gd name="connsiteX23" fmla="*/ 2276856 w 8229600"/>
                      <a:gd name="connsiteY23" fmla="*/ 18288 h 18288"/>
                      <a:gd name="connsiteX24" fmla="*/ 1426464 w 8229600"/>
                      <a:gd name="connsiteY24" fmla="*/ 18288 h 18288"/>
                      <a:gd name="connsiteX25" fmla="*/ 740664 w 8229600"/>
                      <a:gd name="connsiteY25" fmla="*/ 18288 h 18288"/>
                      <a:gd name="connsiteX26" fmla="*/ 0 w 8229600"/>
                      <a:gd name="connsiteY26" fmla="*/ 18288 h 18288"/>
                      <a:gd name="connsiteX27" fmla="*/ 0 w 8229600"/>
                      <a:gd name="connsiteY27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8229600" h="18288" fill="none" extrusionOk="0">
                        <a:moveTo>
                          <a:pt x="0" y="0"/>
                        </a:moveTo>
                        <a:cubicBezTo>
                          <a:pt x="227594" y="-4267"/>
                          <a:pt x="329693" y="13251"/>
                          <a:pt x="521208" y="0"/>
                        </a:cubicBezTo>
                        <a:cubicBezTo>
                          <a:pt x="712723" y="-13251"/>
                          <a:pt x="1137373" y="-13618"/>
                          <a:pt x="1371600" y="0"/>
                        </a:cubicBezTo>
                        <a:cubicBezTo>
                          <a:pt x="1605827" y="13618"/>
                          <a:pt x="1975382" y="-27374"/>
                          <a:pt x="2221992" y="0"/>
                        </a:cubicBezTo>
                        <a:cubicBezTo>
                          <a:pt x="2468602" y="27374"/>
                          <a:pt x="2863316" y="-20517"/>
                          <a:pt x="3072384" y="0"/>
                        </a:cubicBezTo>
                        <a:cubicBezTo>
                          <a:pt x="3281452" y="20517"/>
                          <a:pt x="3331438" y="10793"/>
                          <a:pt x="3511296" y="0"/>
                        </a:cubicBezTo>
                        <a:cubicBezTo>
                          <a:pt x="3691154" y="-10793"/>
                          <a:pt x="3906405" y="-29737"/>
                          <a:pt x="4114800" y="0"/>
                        </a:cubicBezTo>
                        <a:cubicBezTo>
                          <a:pt x="4323195" y="29737"/>
                          <a:pt x="4428852" y="-2234"/>
                          <a:pt x="4553712" y="0"/>
                        </a:cubicBezTo>
                        <a:cubicBezTo>
                          <a:pt x="4678572" y="2234"/>
                          <a:pt x="5065629" y="29368"/>
                          <a:pt x="5239512" y="0"/>
                        </a:cubicBezTo>
                        <a:cubicBezTo>
                          <a:pt x="5413395" y="-29368"/>
                          <a:pt x="5703888" y="11839"/>
                          <a:pt x="5843016" y="0"/>
                        </a:cubicBezTo>
                        <a:cubicBezTo>
                          <a:pt x="5982144" y="-11839"/>
                          <a:pt x="6260765" y="24719"/>
                          <a:pt x="6611112" y="0"/>
                        </a:cubicBezTo>
                        <a:cubicBezTo>
                          <a:pt x="6961459" y="-24719"/>
                          <a:pt x="7228293" y="32959"/>
                          <a:pt x="7461504" y="0"/>
                        </a:cubicBezTo>
                        <a:cubicBezTo>
                          <a:pt x="7694715" y="-32959"/>
                          <a:pt x="7990029" y="-3422"/>
                          <a:pt x="8229600" y="0"/>
                        </a:cubicBezTo>
                        <a:cubicBezTo>
                          <a:pt x="8228940" y="5812"/>
                          <a:pt x="8229447" y="9773"/>
                          <a:pt x="8229600" y="18288"/>
                        </a:cubicBezTo>
                        <a:cubicBezTo>
                          <a:pt x="7940706" y="-9293"/>
                          <a:pt x="7792584" y="-16009"/>
                          <a:pt x="7461504" y="18288"/>
                        </a:cubicBezTo>
                        <a:cubicBezTo>
                          <a:pt x="7130424" y="52585"/>
                          <a:pt x="7080072" y="43845"/>
                          <a:pt x="6940296" y="18288"/>
                        </a:cubicBezTo>
                        <a:cubicBezTo>
                          <a:pt x="6800520" y="-7269"/>
                          <a:pt x="6672872" y="26671"/>
                          <a:pt x="6419088" y="18288"/>
                        </a:cubicBezTo>
                        <a:cubicBezTo>
                          <a:pt x="6165304" y="9905"/>
                          <a:pt x="5869721" y="4987"/>
                          <a:pt x="5650992" y="18288"/>
                        </a:cubicBezTo>
                        <a:cubicBezTo>
                          <a:pt x="5432263" y="31589"/>
                          <a:pt x="5308310" y="3023"/>
                          <a:pt x="5129784" y="18288"/>
                        </a:cubicBezTo>
                        <a:cubicBezTo>
                          <a:pt x="4951258" y="33553"/>
                          <a:pt x="4799696" y="15357"/>
                          <a:pt x="4690872" y="18288"/>
                        </a:cubicBezTo>
                        <a:cubicBezTo>
                          <a:pt x="4582048" y="21219"/>
                          <a:pt x="4311124" y="-7836"/>
                          <a:pt x="4087368" y="18288"/>
                        </a:cubicBezTo>
                        <a:cubicBezTo>
                          <a:pt x="3863612" y="44412"/>
                          <a:pt x="3730288" y="13374"/>
                          <a:pt x="3401568" y="18288"/>
                        </a:cubicBezTo>
                        <a:cubicBezTo>
                          <a:pt x="3072848" y="23202"/>
                          <a:pt x="3020684" y="32425"/>
                          <a:pt x="2798064" y="18288"/>
                        </a:cubicBezTo>
                        <a:cubicBezTo>
                          <a:pt x="2575444" y="4151"/>
                          <a:pt x="2440915" y="-7352"/>
                          <a:pt x="2276856" y="18288"/>
                        </a:cubicBezTo>
                        <a:cubicBezTo>
                          <a:pt x="2112797" y="43928"/>
                          <a:pt x="1726502" y="-9560"/>
                          <a:pt x="1426464" y="18288"/>
                        </a:cubicBezTo>
                        <a:cubicBezTo>
                          <a:pt x="1126426" y="46136"/>
                          <a:pt x="992925" y="21016"/>
                          <a:pt x="740664" y="18288"/>
                        </a:cubicBezTo>
                        <a:cubicBezTo>
                          <a:pt x="488403" y="15560"/>
                          <a:pt x="195650" y="-16061"/>
                          <a:pt x="0" y="18288"/>
                        </a:cubicBezTo>
                        <a:cubicBezTo>
                          <a:pt x="348" y="9455"/>
                          <a:pt x="654" y="3983"/>
                          <a:pt x="0" y="0"/>
                        </a:cubicBezTo>
                        <a:close/>
                      </a:path>
                      <a:path w="8229600" h="18288" stroke="0" extrusionOk="0">
                        <a:moveTo>
                          <a:pt x="0" y="0"/>
                        </a:moveTo>
                        <a:cubicBezTo>
                          <a:pt x="259263" y="-9445"/>
                          <a:pt x="404731" y="4427"/>
                          <a:pt x="521208" y="0"/>
                        </a:cubicBezTo>
                        <a:cubicBezTo>
                          <a:pt x="637685" y="-4427"/>
                          <a:pt x="839187" y="564"/>
                          <a:pt x="960120" y="0"/>
                        </a:cubicBezTo>
                        <a:cubicBezTo>
                          <a:pt x="1081053" y="-564"/>
                          <a:pt x="1313469" y="-16481"/>
                          <a:pt x="1481328" y="0"/>
                        </a:cubicBezTo>
                        <a:cubicBezTo>
                          <a:pt x="1649187" y="16481"/>
                          <a:pt x="1885247" y="26161"/>
                          <a:pt x="2167128" y="0"/>
                        </a:cubicBezTo>
                        <a:cubicBezTo>
                          <a:pt x="2449009" y="-26161"/>
                          <a:pt x="2761875" y="-22202"/>
                          <a:pt x="2935224" y="0"/>
                        </a:cubicBezTo>
                        <a:cubicBezTo>
                          <a:pt x="3108573" y="22202"/>
                          <a:pt x="3540687" y="-2863"/>
                          <a:pt x="3785616" y="0"/>
                        </a:cubicBezTo>
                        <a:cubicBezTo>
                          <a:pt x="4030545" y="2863"/>
                          <a:pt x="4280774" y="-12442"/>
                          <a:pt x="4636008" y="0"/>
                        </a:cubicBezTo>
                        <a:cubicBezTo>
                          <a:pt x="4991242" y="12442"/>
                          <a:pt x="5025483" y="16914"/>
                          <a:pt x="5239512" y="0"/>
                        </a:cubicBezTo>
                        <a:cubicBezTo>
                          <a:pt x="5453541" y="-16914"/>
                          <a:pt x="5754008" y="16592"/>
                          <a:pt x="6007608" y="0"/>
                        </a:cubicBezTo>
                        <a:cubicBezTo>
                          <a:pt x="6261208" y="-16592"/>
                          <a:pt x="6407957" y="-11909"/>
                          <a:pt x="6693408" y="0"/>
                        </a:cubicBezTo>
                        <a:cubicBezTo>
                          <a:pt x="6978859" y="11909"/>
                          <a:pt x="7015437" y="-20890"/>
                          <a:pt x="7296912" y="0"/>
                        </a:cubicBezTo>
                        <a:cubicBezTo>
                          <a:pt x="7578387" y="20890"/>
                          <a:pt x="7859622" y="46406"/>
                          <a:pt x="8229600" y="0"/>
                        </a:cubicBezTo>
                        <a:cubicBezTo>
                          <a:pt x="8230508" y="6337"/>
                          <a:pt x="8228722" y="11778"/>
                          <a:pt x="8229600" y="18288"/>
                        </a:cubicBezTo>
                        <a:cubicBezTo>
                          <a:pt x="8075287" y="35054"/>
                          <a:pt x="7821366" y="21850"/>
                          <a:pt x="7626096" y="18288"/>
                        </a:cubicBezTo>
                        <a:cubicBezTo>
                          <a:pt x="7430826" y="14726"/>
                          <a:pt x="7320004" y="-9669"/>
                          <a:pt x="7022592" y="18288"/>
                        </a:cubicBezTo>
                        <a:cubicBezTo>
                          <a:pt x="6725180" y="46245"/>
                          <a:pt x="6348804" y="-14025"/>
                          <a:pt x="6172200" y="18288"/>
                        </a:cubicBezTo>
                        <a:cubicBezTo>
                          <a:pt x="5995596" y="50601"/>
                          <a:pt x="5788102" y="22890"/>
                          <a:pt x="5650992" y="18288"/>
                        </a:cubicBezTo>
                        <a:cubicBezTo>
                          <a:pt x="5513882" y="13686"/>
                          <a:pt x="5198399" y="29121"/>
                          <a:pt x="4882896" y="18288"/>
                        </a:cubicBezTo>
                        <a:cubicBezTo>
                          <a:pt x="4567393" y="7455"/>
                          <a:pt x="4557008" y="26965"/>
                          <a:pt x="4443984" y="18288"/>
                        </a:cubicBezTo>
                        <a:cubicBezTo>
                          <a:pt x="4330960" y="9611"/>
                          <a:pt x="4061674" y="28891"/>
                          <a:pt x="3758184" y="18288"/>
                        </a:cubicBezTo>
                        <a:cubicBezTo>
                          <a:pt x="3454694" y="7685"/>
                          <a:pt x="3380392" y="19119"/>
                          <a:pt x="3236976" y="18288"/>
                        </a:cubicBezTo>
                        <a:cubicBezTo>
                          <a:pt x="3093560" y="17457"/>
                          <a:pt x="2632116" y="37607"/>
                          <a:pt x="2386584" y="18288"/>
                        </a:cubicBezTo>
                        <a:cubicBezTo>
                          <a:pt x="2141052" y="-1031"/>
                          <a:pt x="2110884" y="28777"/>
                          <a:pt x="1947672" y="18288"/>
                        </a:cubicBezTo>
                        <a:cubicBezTo>
                          <a:pt x="1784460" y="7799"/>
                          <a:pt x="1535467" y="461"/>
                          <a:pt x="1261872" y="18288"/>
                        </a:cubicBezTo>
                        <a:cubicBezTo>
                          <a:pt x="988277" y="36115"/>
                          <a:pt x="1021096" y="10375"/>
                          <a:pt x="822960" y="18288"/>
                        </a:cubicBezTo>
                        <a:cubicBezTo>
                          <a:pt x="624824" y="26201"/>
                          <a:pt x="298309" y="1283"/>
                          <a:pt x="0" y="18288"/>
                        </a:cubicBezTo>
                        <a:cubicBezTo>
                          <a:pt x="-633" y="12278"/>
                          <a:pt x="-757" y="58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73DE-289F-4AA4-820C-F8DEEDEF6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368" y="1911493"/>
            <a:ext cx="5842845" cy="4727051"/>
          </a:xfrm>
        </p:spPr>
        <p:txBody>
          <a:bodyPr anchor="t">
            <a:noAutofit/>
          </a:bodyPr>
          <a:lstStyle/>
          <a:p>
            <a:r>
              <a:rPr lang="en-US" sz="1800" dirty="0"/>
              <a:t>If they don’t listen to you privately, we take one or two with us as witnesses to confirm the impenitence</a:t>
            </a:r>
          </a:p>
          <a:p>
            <a:r>
              <a:rPr lang="en-US" sz="1800" dirty="0"/>
              <a:t>This goes back to Deut. 19:15, “A single witness shall not suffice against a person for any crime or for any wrong in connection with any offense that he has committed. Only on the evidence of two witnesses or of three witnesses shall a charge be established.”</a:t>
            </a:r>
          </a:p>
          <a:p>
            <a:r>
              <a:rPr lang="en-US" sz="1800" dirty="0"/>
              <a:t>This is not taking “yes men” to go along with whatever you say</a:t>
            </a:r>
          </a:p>
          <a:p>
            <a:r>
              <a:rPr lang="en-US" sz="1800" dirty="0"/>
              <a:t>This is taking along one or two to confirm your concerns</a:t>
            </a:r>
          </a:p>
          <a:p>
            <a:r>
              <a:rPr lang="en-US" sz="1800" dirty="0"/>
              <a:t>It may be that in the end, we are the ones who need corrected. </a:t>
            </a:r>
          </a:p>
          <a:p>
            <a:r>
              <a:rPr lang="en-US" sz="1800" dirty="0"/>
              <a:t>Note- Jesus wants you to keep the circle of knowledge on the issue as small as it needs to be to bring about repentance.</a:t>
            </a:r>
          </a:p>
        </p:txBody>
      </p:sp>
      <p:pic>
        <p:nvPicPr>
          <p:cNvPr id="3076" name="Picture 4" descr="Role of Mediator: Control Over the Process | VIA Mediation Centre">
            <a:extLst>
              <a:ext uri="{FF2B5EF4-FFF2-40B4-BE49-F238E27FC236}">
                <a16:creationId xmlns:a16="http://schemas.microsoft.com/office/drawing/2014/main" id="{B830579A-FE65-9FB6-DF9F-FC5AA0BC7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423" y="2619335"/>
            <a:ext cx="2976625" cy="307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63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124E36-10CB-4D9D-88CB-9ACDF8E8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69" y="238539"/>
            <a:ext cx="8263890" cy="1434415"/>
          </a:xfrm>
        </p:spPr>
        <p:txBody>
          <a:bodyPr anchor="b">
            <a:normAutofit/>
          </a:bodyPr>
          <a:lstStyle/>
          <a:p>
            <a:r>
              <a:rPr lang="en-US" sz="4700">
                <a:latin typeface="Britannic Bold" panose="020B0903060703020204" pitchFamily="34" charset="0"/>
              </a:rPr>
              <a:t>Step 3: Tell it to the church</a:t>
            </a:r>
          </a:p>
        </p:txBody>
      </p:sp>
      <p:sp>
        <p:nvSpPr>
          <p:cNvPr id="512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681544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960120 w 8229600"/>
              <a:gd name="connsiteY2" fmla="*/ 0 h 18288"/>
              <a:gd name="connsiteX3" fmla="*/ 1481328 w 8229600"/>
              <a:gd name="connsiteY3" fmla="*/ 0 h 18288"/>
              <a:gd name="connsiteX4" fmla="*/ 2167128 w 8229600"/>
              <a:gd name="connsiteY4" fmla="*/ 0 h 18288"/>
              <a:gd name="connsiteX5" fmla="*/ 2935224 w 8229600"/>
              <a:gd name="connsiteY5" fmla="*/ 0 h 18288"/>
              <a:gd name="connsiteX6" fmla="*/ 3785616 w 8229600"/>
              <a:gd name="connsiteY6" fmla="*/ 0 h 18288"/>
              <a:gd name="connsiteX7" fmla="*/ 4636008 w 8229600"/>
              <a:gd name="connsiteY7" fmla="*/ 0 h 18288"/>
              <a:gd name="connsiteX8" fmla="*/ 5239512 w 8229600"/>
              <a:gd name="connsiteY8" fmla="*/ 0 h 18288"/>
              <a:gd name="connsiteX9" fmla="*/ 6007608 w 8229600"/>
              <a:gd name="connsiteY9" fmla="*/ 0 h 18288"/>
              <a:gd name="connsiteX10" fmla="*/ 6693408 w 8229600"/>
              <a:gd name="connsiteY10" fmla="*/ 0 h 18288"/>
              <a:gd name="connsiteX11" fmla="*/ 7296912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626096 w 8229600"/>
              <a:gd name="connsiteY14" fmla="*/ 18288 h 18288"/>
              <a:gd name="connsiteX15" fmla="*/ 7022592 w 8229600"/>
              <a:gd name="connsiteY15" fmla="*/ 18288 h 18288"/>
              <a:gd name="connsiteX16" fmla="*/ 6172200 w 8229600"/>
              <a:gd name="connsiteY16" fmla="*/ 18288 h 18288"/>
              <a:gd name="connsiteX17" fmla="*/ 5650992 w 8229600"/>
              <a:gd name="connsiteY17" fmla="*/ 18288 h 18288"/>
              <a:gd name="connsiteX18" fmla="*/ 4882896 w 8229600"/>
              <a:gd name="connsiteY18" fmla="*/ 18288 h 18288"/>
              <a:gd name="connsiteX19" fmla="*/ 4443984 w 8229600"/>
              <a:gd name="connsiteY19" fmla="*/ 18288 h 18288"/>
              <a:gd name="connsiteX20" fmla="*/ 3758184 w 8229600"/>
              <a:gd name="connsiteY20" fmla="*/ 18288 h 18288"/>
              <a:gd name="connsiteX21" fmla="*/ 3236976 w 8229600"/>
              <a:gd name="connsiteY21" fmla="*/ 18288 h 18288"/>
              <a:gd name="connsiteX22" fmla="*/ 2386584 w 8229600"/>
              <a:gd name="connsiteY22" fmla="*/ 18288 h 18288"/>
              <a:gd name="connsiteX23" fmla="*/ 1947672 w 8229600"/>
              <a:gd name="connsiteY23" fmla="*/ 18288 h 18288"/>
              <a:gd name="connsiteX24" fmla="*/ 1261872 w 8229600"/>
              <a:gd name="connsiteY24" fmla="*/ 18288 h 18288"/>
              <a:gd name="connsiteX25" fmla="*/ 822960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15278" y="6969"/>
                  <a:pt x="340572" y="21894"/>
                  <a:pt x="521208" y="0"/>
                </a:cubicBezTo>
                <a:cubicBezTo>
                  <a:pt x="745939" y="29643"/>
                  <a:pt x="1127486" y="-40512"/>
                  <a:pt x="1371600" y="0"/>
                </a:cubicBezTo>
                <a:cubicBezTo>
                  <a:pt x="1567490" y="28416"/>
                  <a:pt x="1945702" y="13075"/>
                  <a:pt x="2221992" y="0"/>
                </a:cubicBezTo>
                <a:cubicBezTo>
                  <a:pt x="2446218" y="-17340"/>
                  <a:pt x="2853686" y="-7924"/>
                  <a:pt x="3072384" y="0"/>
                </a:cubicBezTo>
                <a:cubicBezTo>
                  <a:pt x="3286960" y="20656"/>
                  <a:pt x="3324417" y="20174"/>
                  <a:pt x="3511296" y="0"/>
                </a:cubicBezTo>
                <a:cubicBezTo>
                  <a:pt x="3710690" y="-39182"/>
                  <a:pt x="3945457" y="-64074"/>
                  <a:pt x="4114800" y="0"/>
                </a:cubicBezTo>
                <a:cubicBezTo>
                  <a:pt x="4336079" y="28138"/>
                  <a:pt x="4420759" y="12117"/>
                  <a:pt x="4553712" y="0"/>
                </a:cubicBezTo>
                <a:cubicBezTo>
                  <a:pt x="4688252" y="-2224"/>
                  <a:pt x="5047430" y="19664"/>
                  <a:pt x="5239512" y="0"/>
                </a:cubicBezTo>
                <a:cubicBezTo>
                  <a:pt x="5424392" y="-49610"/>
                  <a:pt x="5708717" y="13540"/>
                  <a:pt x="5843016" y="0"/>
                </a:cubicBezTo>
                <a:cubicBezTo>
                  <a:pt x="6005788" y="32949"/>
                  <a:pt x="6198255" y="37080"/>
                  <a:pt x="6611112" y="0"/>
                </a:cubicBezTo>
                <a:cubicBezTo>
                  <a:pt x="6954152" y="635"/>
                  <a:pt x="7244390" y="18057"/>
                  <a:pt x="7461504" y="0"/>
                </a:cubicBezTo>
                <a:cubicBezTo>
                  <a:pt x="7693790" y="9882"/>
                  <a:pt x="7984486" y="17646"/>
                  <a:pt x="8229600" y="0"/>
                </a:cubicBezTo>
                <a:cubicBezTo>
                  <a:pt x="8228428" y="6016"/>
                  <a:pt x="8229853" y="9684"/>
                  <a:pt x="8229600" y="18288"/>
                </a:cubicBezTo>
                <a:cubicBezTo>
                  <a:pt x="7945777" y="19945"/>
                  <a:pt x="7812308" y="-8511"/>
                  <a:pt x="7461504" y="18288"/>
                </a:cubicBezTo>
                <a:cubicBezTo>
                  <a:pt x="7129391" y="53185"/>
                  <a:pt x="7087333" y="41906"/>
                  <a:pt x="6940296" y="18288"/>
                </a:cubicBezTo>
                <a:cubicBezTo>
                  <a:pt x="6810862" y="-23020"/>
                  <a:pt x="6701312" y="19361"/>
                  <a:pt x="6419088" y="18288"/>
                </a:cubicBezTo>
                <a:cubicBezTo>
                  <a:pt x="6152777" y="18855"/>
                  <a:pt x="5868611" y="48802"/>
                  <a:pt x="5650992" y="18288"/>
                </a:cubicBezTo>
                <a:cubicBezTo>
                  <a:pt x="5439747" y="15250"/>
                  <a:pt x="5334901" y="-1044"/>
                  <a:pt x="5129784" y="18288"/>
                </a:cubicBezTo>
                <a:cubicBezTo>
                  <a:pt x="4955906" y="40458"/>
                  <a:pt x="4793216" y="33888"/>
                  <a:pt x="4690872" y="18288"/>
                </a:cubicBezTo>
                <a:cubicBezTo>
                  <a:pt x="4552374" y="31087"/>
                  <a:pt x="4318742" y="6248"/>
                  <a:pt x="4087368" y="18288"/>
                </a:cubicBezTo>
                <a:cubicBezTo>
                  <a:pt x="3849418" y="32625"/>
                  <a:pt x="3751577" y="29688"/>
                  <a:pt x="3401568" y="18288"/>
                </a:cubicBezTo>
                <a:cubicBezTo>
                  <a:pt x="3067953" y="20409"/>
                  <a:pt x="3012425" y="26879"/>
                  <a:pt x="2798064" y="18288"/>
                </a:cubicBezTo>
                <a:cubicBezTo>
                  <a:pt x="2565154" y="16520"/>
                  <a:pt x="2426719" y="-31794"/>
                  <a:pt x="2276856" y="18288"/>
                </a:cubicBezTo>
                <a:cubicBezTo>
                  <a:pt x="2090980" y="4382"/>
                  <a:pt x="1702030" y="-8180"/>
                  <a:pt x="1426464" y="18288"/>
                </a:cubicBezTo>
                <a:cubicBezTo>
                  <a:pt x="1104481" y="69643"/>
                  <a:pt x="985013" y="-7690"/>
                  <a:pt x="740664" y="18288"/>
                </a:cubicBezTo>
                <a:cubicBezTo>
                  <a:pt x="507391" y="41643"/>
                  <a:pt x="191740" y="-11654"/>
                  <a:pt x="0" y="18288"/>
                </a:cubicBezTo>
                <a:cubicBezTo>
                  <a:pt x="714" y="9707"/>
                  <a:pt x="1025" y="3120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70709" y="-27213"/>
                  <a:pt x="397128" y="23656"/>
                  <a:pt x="521208" y="0"/>
                </a:cubicBezTo>
                <a:cubicBezTo>
                  <a:pt x="631319" y="-5947"/>
                  <a:pt x="842157" y="28261"/>
                  <a:pt x="960120" y="0"/>
                </a:cubicBezTo>
                <a:cubicBezTo>
                  <a:pt x="1077930" y="6549"/>
                  <a:pt x="1318669" y="-15893"/>
                  <a:pt x="1481328" y="0"/>
                </a:cubicBezTo>
                <a:cubicBezTo>
                  <a:pt x="1659104" y="-21090"/>
                  <a:pt x="1870243" y="69945"/>
                  <a:pt x="2167128" y="0"/>
                </a:cubicBezTo>
                <a:cubicBezTo>
                  <a:pt x="2460684" y="-5519"/>
                  <a:pt x="2753885" y="-62993"/>
                  <a:pt x="2935224" y="0"/>
                </a:cubicBezTo>
                <a:cubicBezTo>
                  <a:pt x="3115119" y="56580"/>
                  <a:pt x="3535280" y="40687"/>
                  <a:pt x="3785616" y="0"/>
                </a:cubicBezTo>
                <a:cubicBezTo>
                  <a:pt x="4057881" y="25645"/>
                  <a:pt x="4308335" y="-2666"/>
                  <a:pt x="4636008" y="0"/>
                </a:cubicBezTo>
                <a:cubicBezTo>
                  <a:pt x="4987152" y="19805"/>
                  <a:pt x="5025979" y="14149"/>
                  <a:pt x="5239512" y="0"/>
                </a:cubicBezTo>
                <a:cubicBezTo>
                  <a:pt x="5437586" y="211"/>
                  <a:pt x="5752721" y="5618"/>
                  <a:pt x="6007608" y="0"/>
                </a:cubicBezTo>
                <a:cubicBezTo>
                  <a:pt x="6280137" y="-5132"/>
                  <a:pt x="6386079" y="-21510"/>
                  <a:pt x="6693408" y="0"/>
                </a:cubicBezTo>
                <a:cubicBezTo>
                  <a:pt x="6986580" y="4991"/>
                  <a:pt x="7015252" y="-18088"/>
                  <a:pt x="7296912" y="0"/>
                </a:cubicBezTo>
                <a:cubicBezTo>
                  <a:pt x="7569796" y="10390"/>
                  <a:pt x="7895472" y="71473"/>
                  <a:pt x="8229600" y="0"/>
                </a:cubicBezTo>
                <a:cubicBezTo>
                  <a:pt x="8230227" y="7450"/>
                  <a:pt x="8228885" y="11999"/>
                  <a:pt x="8229600" y="18288"/>
                </a:cubicBezTo>
                <a:cubicBezTo>
                  <a:pt x="8094333" y="-5252"/>
                  <a:pt x="7850928" y="37448"/>
                  <a:pt x="7626096" y="18288"/>
                </a:cubicBezTo>
                <a:cubicBezTo>
                  <a:pt x="7448378" y="-569"/>
                  <a:pt x="7315174" y="-1844"/>
                  <a:pt x="7022592" y="18288"/>
                </a:cubicBezTo>
                <a:cubicBezTo>
                  <a:pt x="6686163" y="50499"/>
                  <a:pt x="6352629" y="23510"/>
                  <a:pt x="6172200" y="18288"/>
                </a:cubicBezTo>
                <a:cubicBezTo>
                  <a:pt x="6015590" y="42345"/>
                  <a:pt x="5770309" y="21278"/>
                  <a:pt x="5650992" y="18288"/>
                </a:cubicBezTo>
                <a:cubicBezTo>
                  <a:pt x="5483975" y="12092"/>
                  <a:pt x="5165324" y="68948"/>
                  <a:pt x="4882896" y="18288"/>
                </a:cubicBezTo>
                <a:cubicBezTo>
                  <a:pt x="4568934" y="7053"/>
                  <a:pt x="4556334" y="27676"/>
                  <a:pt x="4443984" y="18288"/>
                </a:cubicBezTo>
                <a:cubicBezTo>
                  <a:pt x="4320775" y="10576"/>
                  <a:pt x="4034988" y="-3490"/>
                  <a:pt x="3758184" y="18288"/>
                </a:cubicBezTo>
                <a:cubicBezTo>
                  <a:pt x="3445155" y="-998"/>
                  <a:pt x="3367892" y="13824"/>
                  <a:pt x="3236976" y="18288"/>
                </a:cubicBezTo>
                <a:cubicBezTo>
                  <a:pt x="3093796" y="26408"/>
                  <a:pt x="2635824" y="24132"/>
                  <a:pt x="2386584" y="18288"/>
                </a:cubicBezTo>
                <a:cubicBezTo>
                  <a:pt x="2139815" y="-3297"/>
                  <a:pt x="2105958" y="25945"/>
                  <a:pt x="1947672" y="18288"/>
                </a:cubicBezTo>
                <a:cubicBezTo>
                  <a:pt x="1801011" y="-19911"/>
                  <a:pt x="1533636" y="14646"/>
                  <a:pt x="1261872" y="18288"/>
                </a:cubicBezTo>
                <a:cubicBezTo>
                  <a:pt x="989528" y="32227"/>
                  <a:pt x="1025848" y="14685"/>
                  <a:pt x="822960" y="18288"/>
                </a:cubicBezTo>
                <a:cubicBezTo>
                  <a:pt x="653456" y="20956"/>
                  <a:pt x="304027" y="8001"/>
                  <a:pt x="0" y="18288"/>
                </a:cubicBezTo>
                <a:cubicBezTo>
                  <a:pt x="-27" y="11611"/>
                  <a:pt x="-1713" y="5475"/>
                  <a:pt x="0" y="0"/>
                </a:cubicBezTo>
                <a:close/>
              </a:path>
              <a:path w="8229600" h="18288" fill="none" stroke="0" extrusionOk="0">
                <a:moveTo>
                  <a:pt x="0" y="0"/>
                </a:moveTo>
                <a:cubicBezTo>
                  <a:pt x="205130" y="6064"/>
                  <a:pt x="324007" y="6684"/>
                  <a:pt x="521208" y="0"/>
                </a:cubicBezTo>
                <a:cubicBezTo>
                  <a:pt x="695888" y="-14632"/>
                  <a:pt x="1101879" y="6017"/>
                  <a:pt x="1371600" y="0"/>
                </a:cubicBezTo>
                <a:cubicBezTo>
                  <a:pt x="1622968" y="4691"/>
                  <a:pt x="1936552" y="-7433"/>
                  <a:pt x="2221992" y="0"/>
                </a:cubicBezTo>
                <a:cubicBezTo>
                  <a:pt x="2498663" y="51226"/>
                  <a:pt x="2885875" y="-8757"/>
                  <a:pt x="3072384" y="0"/>
                </a:cubicBezTo>
                <a:cubicBezTo>
                  <a:pt x="3288944" y="24235"/>
                  <a:pt x="3331110" y="5443"/>
                  <a:pt x="3511296" y="0"/>
                </a:cubicBezTo>
                <a:cubicBezTo>
                  <a:pt x="3687973" y="-19690"/>
                  <a:pt x="3901025" y="-20092"/>
                  <a:pt x="4114800" y="0"/>
                </a:cubicBezTo>
                <a:cubicBezTo>
                  <a:pt x="4336102" y="32988"/>
                  <a:pt x="4416982" y="-5831"/>
                  <a:pt x="4553712" y="0"/>
                </a:cubicBezTo>
                <a:cubicBezTo>
                  <a:pt x="4674310" y="-5056"/>
                  <a:pt x="5080160" y="-12181"/>
                  <a:pt x="5239512" y="0"/>
                </a:cubicBezTo>
                <a:cubicBezTo>
                  <a:pt x="5419031" y="-38513"/>
                  <a:pt x="5691629" y="2226"/>
                  <a:pt x="5843016" y="0"/>
                </a:cubicBezTo>
                <a:cubicBezTo>
                  <a:pt x="5978317" y="-40553"/>
                  <a:pt x="6314754" y="9782"/>
                  <a:pt x="6611112" y="0"/>
                </a:cubicBezTo>
                <a:cubicBezTo>
                  <a:pt x="6973004" y="-17646"/>
                  <a:pt x="7175490" y="18489"/>
                  <a:pt x="7461504" y="0"/>
                </a:cubicBezTo>
                <a:cubicBezTo>
                  <a:pt x="7746737" y="-34159"/>
                  <a:pt x="7962178" y="39853"/>
                  <a:pt x="8229600" y="0"/>
                </a:cubicBezTo>
                <a:cubicBezTo>
                  <a:pt x="8228796" y="5852"/>
                  <a:pt x="8229698" y="10429"/>
                  <a:pt x="8229600" y="18288"/>
                </a:cubicBezTo>
                <a:cubicBezTo>
                  <a:pt x="7944174" y="-29104"/>
                  <a:pt x="7795646" y="-34405"/>
                  <a:pt x="7461504" y="18288"/>
                </a:cubicBezTo>
                <a:cubicBezTo>
                  <a:pt x="7129776" y="51087"/>
                  <a:pt x="7082769" y="31446"/>
                  <a:pt x="6940296" y="18288"/>
                </a:cubicBezTo>
                <a:cubicBezTo>
                  <a:pt x="6799665" y="-15875"/>
                  <a:pt x="6652769" y="31783"/>
                  <a:pt x="6419088" y="18288"/>
                </a:cubicBezTo>
                <a:cubicBezTo>
                  <a:pt x="6143970" y="52275"/>
                  <a:pt x="5863165" y="-16531"/>
                  <a:pt x="5650992" y="18288"/>
                </a:cubicBezTo>
                <a:cubicBezTo>
                  <a:pt x="5419172" y="40606"/>
                  <a:pt x="5309448" y="-405"/>
                  <a:pt x="5129784" y="18288"/>
                </a:cubicBezTo>
                <a:cubicBezTo>
                  <a:pt x="4947928" y="26023"/>
                  <a:pt x="4795021" y="5860"/>
                  <a:pt x="4690872" y="18288"/>
                </a:cubicBezTo>
                <a:cubicBezTo>
                  <a:pt x="4564358" y="-9579"/>
                  <a:pt x="4295485" y="-25280"/>
                  <a:pt x="4087368" y="18288"/>
                </a:cubicBezTo>
                <a:cubicBezTo>
                  <a:pt x="3871704" y="40406"/>
                  <a:pt x="3732927" y="-10898"/>
                  <a:pt x="3401568" y="18288"/>
                </a:cubicBezTo>
                <a:cubicBezTo>
                  <a:pt x="3075889" y="19660"/>
                  <a:pt x="3025898" y="44400"/>
                  <a:pt x="2798064" y="18288"/>
                </a:cubicBezTo>
                <a:cubicBezTo>
                  <a:pt x="2581856" y="-20869"/>
                  <a:pt x="2428311" y="-4900"/>
                  <a:pt x="2276856" y="18288"/>
                </a:cubicBezTo>
                <a:cubicBezTo>
                  <a:pt x="2098246" y="53283"/>
                  <a:pt x="1737531" y="55959"/>
                  <a:pt x="1426464" y="18288"/>
                </a:cubicBezTo>
                <a:cubicBezTo>
                  <a:pt x="1104708" y="26489"/>
                  <a:pt x="1006595" y="15928"/>
                  <a:pt x="740664" y="18288"/>
                </a:cubicBezTo>
                <a:cubicBezTo>
                  <a:pt x="480378" y="33084"/>
                  <a:pt x="202592" y="-12357"/>
                  <a:pt x="0" y="18288"/>
                </a:cubicBezTo>
                <a:cubicBezTo>
                  <a:pt x="888" y="9601"/>
                  <a:pt x="860" y="4150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8229600"/>
                      <a:gd name="connsiteY0" fmla="*/ 0 h 18288"/>
                      <a:gd name="connsiteX1" fmla="*/ 521208 w 8229600"/>
                      <a:gd name="connsiteY1" fmla="*/ 0 h 18288"/>
                      <a:gd name="connsiteX2" fmla="*/ 1371600 w 8229600"/>
                      <a:gd name="connsiteY2" fmla="*/ 0 h 18288"/>
                      <a:gd name="connsiteX3" fmla="*/ 2221992 w 8229600"/>
                      <a:gd name="connsiteY3" fmla="*/ 0 h 18288"/>
                      <a:gd name="connsiteX4" fmla="*/ 3072384 w 8229600"/>
                      <a:gd name="connsiteY4" fmla="*/ 0 h 18288"/>
                      <a:gd name="connsiteX5" fmla="*/ 3511296 w 8229600"/>
                      <a:gd name="connsiteY5" fmla="*/ 0 h 18288"/>
                      <a:gd name="connsiteX6" fmla="*/ 4114800 w 8229600"/>
                      <a:gd name="connsiteY6" fmla="*/ 0 h 18288"/>
                      <a:gd name="connsiteX7" fmla="*/ 4553712 w 8229600"/>
                      <a:gd name="connsiteY7" fmla="*/ 0 h 18288"/>
                      <a:gd name="connsiteX8" fmla="*/ 5239512 w 8229600"/>
                      <a:gd name="connsiteY8" fmla="*/ 0 h 18288"/>
                      <a:gd name="connsiteX9" fmla="*/ 5843016 w 8229600"/>
                      <a:gd name="connsiteY9" fmla="*/ 0 h 18288"/>
                      <a:gd name="connsiteX10" fmla="*/ 6611112 w 8229600"/>
                      <a:gd name="connsiteY10" fmla="*/ 0 h 18288"/>
                      <a:gd name="connsiteX11" fmla="*/ 7461504 w 8229600"/>
                      <a:gd name="connsiteY11" fmla="*/ 0 h 18288"/>
                      <a:gd name="connsiteX12" fmla="*/ 8229600 w 8229600"/>
                      <a:gd name="connsiteY12" fmla="*/ 0 h 18288"/>
                      <a:gd name="connsiteX13" fmla="*/ 8229600 w 8229600"/>
                      <a:gd name="connsiteY13" fmla="*/ 18288 h 18288"/>
                      <a:gd name="connsiteX14" fmla="*/ 7461504 w 8229600"/>
                      <a:gd name="connsiteY14" fmla="*/ 18288 h 18288"/>
                      <a:gd name="connsiteX15" fmla="*/ 6940296 w 8229600"/>
                      <a:gd name="connsiteY15" fmla="*/ 18288 h 18288"/>
                      <a:gd name="connsiteX16" fmla="*/ 6419088 w 8229600"/>
                      <a:gd name="connsiteY16" fmla="*/ 18288 h 18288"/>
                      <a:gd name="connsiteX17" fmla="*/ 5650992 w 8229600"/>
                      <a:gd name="connsiteY17" fmla="*/ 18288 h 18288"/>
                      <a:gd name="connsiteX18" fmla="*/ 5129784 w 8229600"/>
                      <a:gd name="connsiteY18" fmla="*/ 18288 h 18288"/>
                      <a:gd name="connsiteX19" fmla="*/ 4690872 w 8229600"/>
                      <a:gd name="connsiteY19" fmla="*/ 18288 h 18288"/>
                      <a:gd name="connsiteX20" fmla="*/ 4087368 w 8229600"/>
                      <a:gd name="connsiteY20" fmla="*/ 18288 h 18288"/>
                      <a:gd name="connsiteX21" fmla="*/ 3401568 w 8229600"/>
                      <a:gd name="connsiteY21" fmla="*/ 18288 h 18288"/>
                      <a:gd name="connsiteX22" fmla="*/ 2798064 w 8229600"/>
                      <a:gd name="connsiteY22" fmla="*/ 18288 h 18288"/>
                      <a:gd name="connsiteX23" fmla="*/ 2276856 w 8229600"/>
                      <a:gd name="connsiteY23" fmla="*/ 18288 h 18288"/>
                      <a:gd name="connsiteX24" fmla="*/ 1426464 w 8229600"/>
                      <a:gd name="connsiteY24" fmla="*/ 18288 h 18288"/>
                      <a:gd name="connsiteX25" fmla="*/ 740664 w 8229600"/>
                      <a:gd name="connsiteY25" fmla="*/ 18288 h 18288"/>
                      <a:gd name="connsiteX26" fmla="*/ 0 w 8229600"/>
                      <a:gd name="connsiteY26" fmla="*/ 18288 h 18288"/>
                      <a:gd name="connsiteX27" fmla="*/ 0 w 8229600"/>
                      <a:gd name="connsiteY27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8229600" h="18288" fill="none" extrusionOk="0">
                        <a:moveTo>
                          <a:pt x="0" y="0"/>
                        </a:moveTo>
                        <a:cubicBezTo>
                          <a:pt x="227594" y="-4267"/>
                          <a:pt x="329693" y="13251"/>
                          <a:pt x="521208" y="0"/>
                        </a:cubicBezTo>
                        <a:cubicBezTo>
                          <a:pt x="712723" y="-13251"/>
                          <a:pt x="1137373" y="-13618"/>
                          <a:pt x="1371600" y="0"/>
                        </a:cubicBezTo>
                        <a:cubicBezTo>
                          <a:pt x="1605827" y="13618"/>
                          <a:pt x="1975382" y="-27374"/>
                          <a:pt x="2221992" y="0"/>
                        </a:cubicBezTo>
                        <a:cubicBezTo>
                          <a:pt x="2468602" y="27374"/>
                          <a:pt x="2863316" y="-20517"/>
                          <a:pt x="3072384" y="0"/>
                        </a:cubicBezTo>
                        <a:cubicBezTo>
                          <a:pt x="3281452" y="20517"/>
                          <a:pt x="3331438" y="10793"/>
                          <a:pt x="3511296" y="0"/>
                        </a:cubicBezTo>
                        <a:cubicBezTo>
                          <a:pt x="3691154" y="-10793"/>
                          <a:pt x="3906405" y="-29737"/>
                          <a:pt x="4114800" y="0"/>
                        </a:cubicBezTo>
                        <a:cubicBezTo>
                          <a:pt x="4323195" y="29737"/>
                          <a:pt x="4428852" y="-2234"/>
                          <a:pt x="4553712" y="0"/>
                        </a:cubicBezTo>
                        <a:cubicBezTo>
                          <a:pt x="4678572" y="2234"/>
                          <a:pt x="5065629" y="29368"/>
                          <a:pt x="5239512" y="0"/>
                        </a:cubicBezTo>
                        <a:cubicBezTo>
                          <a:pt x="5413395" y="-29368"/>
                          <a:pt x="5703888" y="11839"/>
                          <a:pt x="5843016" y="0"/>
                        </a:cubicBezTo>
                        <a:cubicBezTo>
                          <a:pt x="5982144" y="-11839"/>
                          <a:pt x="6260765" y="24719"/>
                          <a:pt x="6611112" y="0"/>
                        </a:cubicBezTo>
                        <a:cubicBezTo>
                          <a:pt x="6961459" y="-24719"/>
                          <a:pt x="7228293" y="32959"/>
                          <a:pt x="7461504" y="0"/>
                        </a:cubicBezTo>
                        <a:cubicBezTo>
                          <a:pt x="7694715" y="-32959"/>
                          <a:pt x="7990029" y="-3422"/>
                          <a:pt x="8229600" y="0"/>
                        </a:cubicBezTo>
                        <a:cubicBezTo>
                          <a:pt x="8228940" y="5812"/>
                          <a:pt x="8229447" y="9773"/>
                          <a:pt x="8229600" y="18288"/>
                        </a:cubicBezTo>
                        <a:cubicBezTo>
                          <a:pt x="7940706" y="-9293"/>
                          <a:pt x="7792584" y="-16009"/>
                          <a:pt x="7461504" y="18288"/>
                        </a:cubicBezTo>
                        <a:cubicBezTo>
                          <a:pt x="7130424" y="52585"/>
                          <a:pt x="7080072" y="43845"/>
                          <a:pt x="6940296" y="18288"/>
                        </a:cubicBezTo>
                        <a:cubicBezTo>
                          <a:pt x="6800520" y="-7269"/>
                          <a:pt x="6672872" y="26671"/>
                          <a:pt x="6419088" y="18288"/>
                        </a:cubicBezTo>
                        <a:cubicBezTo>
                          <a:pt x="6165304" y="9905"/>
                          <a:pt x="5869721" y="4987"/>
                          <a:pt x="5650992" y="18288"/>
                        </a:cubicBezTo>
                        <a:cubicBezTo>
                          <a:pt x="5432263" y="31589"/>
                          <a:pt x="5308310" y="3023"/>
                          <a:pt x="5129784" y="18288"/>
                        </a:cubicBezTo>
                        <a:cubicBezTo>
                          <a:pt x="4951258" y="33553"/>
                          <a:pt x="4799696" y="15357"/>
                          <a:pt x="4690872" y="18288"/>
                        </a:cubicBezTo>
                        <a:cubicBezTo>
                          <a:pt x="4582048" y="21219"/>
                          <a:pt x="4311124" y="-7836"/>
                          <a:pt x="4087368" y="18288"/>
                        </a:cubicBezTo>
                        <a:cubicBezTo>
                          <a:pt x="3863612" y="44412"/>
                          <a:pt x="3730288" y="13374"/>
                          <a:pt x="3401568" y="18288"/>
                        </a:cubicBezTo>
                        <a:cubicBezTo>
                          <a:pt x="3072848" y="23202"/>
                          <a:pt x="3020684" y="32425"/>
                          <a:pt x="2798064" y="18288"/>
                        </a:cubicBezTo>
                        <a:cubicBezTo>
                          <a:pt x="2575444" y="4151"/>
                          <a:pt x="2440915" y="-7352"/>
                          <a:pt x="2276856" y="18288"/>
                        </a:cubicBezTo>
                        <a:cubicBezTo>
                          <a:pt x="2112797" y="43928"/>
                          <a:pt x="1726502" y="-9560"/>
                          <a:pt x="1426464" y="18288"/>
                        </a:cubicBezTo>
                        <a:cubicBezTo>
                          <a:pt x="1126426" y="46136"/>
                          <a:pt x="992925" y="21016"/>
                          <a:pt x="740664" y="18288"/>
                        </a:cubicBezTo>
                        <a:cubicBezTo>
                          <a:pt x="488403" y="15560"/>
                          <a:pt x="195650" y="-16061"/>
                          <a:pt x="0" y="18288"/>
                        </a:cubicBezTo>
                        <a:cubicBezTo>
                          <a:pt x="348" y="9455"/>
                          <a:pt x="654" y="3983"/>
                          <a:pt x="0" y="0"/>
                        </a:cubicBezTo>
                        <a:close/>
                      </a:path>
                      <a:path w="8229600" h="18288" stroke="0" extrusionOk="0">
                        <a:moveTo>
                          <a:pt x="0" y="0"/>
                        </a:moveTo>
                        <a:cubicBezTo>
                          <a:pt x="259263" y="-9445"/>
                          <a:pt x="404731" y="4427"/>
                          <a:pt x="521208" y="0"/>
                        </a:cubicBezTo>
                        <a:cubicBezTo>
                          <a:pt x="637685" y="-4427"/>
                          <a:pt x="839187" y="564"/>
                          <a:pt x="960120" y="0"/>
                        </a:cubicBezTo>
                        <a:cubicBezTo>
                          <a:pt x="1081053" y="-564"/>
                          <a:pt x="1313469" y="-16481"/>
                          <a:pt x="1481328" y="0"/>
                        </a:cubicBezTo>
                        <a:cubicBezTo>
                          <a:pt x="1649187" y="16481"/>
                          <a:pt x="1885247" y="26161"/>
                          <a:pt x="2167128" y="0"/>
                        </a:cubicBezTo>
                        <a:cubicBezTo>
                          <a:pt x="2449009" y="-26161"/>
                          <a:pt x="2761875" y="-22202"/>
                          <a:pt x="2935224" y="0"/>
                        </a:cubicBezTo>
                        <a:cubicBezTo>
                          <a:pt x="3108573" y="22202"/>
                          <a:pt x="3540687" y="-2863"/>
                          <a:pt x="3785616" y="0"/>
                        </a:cubicBezTo>
                        <a:cubicBezTo>
                          <a:pt x="4030545" y="2863"/>
                          <a:pt x="4280774" y="-12442"/>
                          <a:pt x="4636008" y="0"/>
                        </a:cubicBezTo>
                        <a:cubicBezTo>
                          <a:pt x="4991242" y="12442"/>
                          <a:pt x="5025483" y="16914"/>
                          <a:pt x="5239512" y="0"/>
                        </a:cubicBezTo>
                        <a:cubicBezTo>
                          <a:pt x="5453541" y="-16914"/>
                          <a:pt x="5754008" y="16592"/>
                          <a:pt x="6007608" y="0"/>
                        </a:cubicBezTo>
                        <a:cubicBezTo>
                          <a:pt x="6261208" y="-16592"/>
                          <a:pt x="6407957" y="-11909"/>
                          <a:pt x="6693408" y="0"/>
                        </a:cubicBezTo>
                        <a:cubicBezTo>
                          <a:pt x="6978859" y="11909"/>
                          <a:pt x="7015437" y="-20890"/>
                          <a:pt x="7296912" y="0"/>
                        </a:cubicBezTo>
                        <a:cubicBezTo>
                          <a:pt x="7578387" y="20890"/>
                          <a:pt x="7859622" y="46406"/>
                          <a:pt x="8229600" y="0"/>
                        </a:cubicBezTo>
                        <a:cubicBezTo>
                          <a:pt x="8230508" y="6337"/>
                          <a:pt x="8228722" y="11778"/>
                          <a:pt x="8229600" y="18288"/>
                        </a:cubicBezTo>
                        <a:cubicBezTo>
                          <a:pt x="8075287" y="35054"/>
                          <a:pt x="7821366" y="21850"/>
                          <a:pt x="7626096" y="18288"/>
                        </a:cubicBezTo>
                        <a:cubicBezTo>
                          <a:pt x="7430826" y="14726"/>
                          <a:pt x="7320004" y="-9669"/>
                          <a:pt x="7022592" y="18288"/>
                        </a:cubicBezTo>
                        <a:cubicBezTo>
                          <a:pt x="6725180" y="46245"/>
                          <a:pt x="6348804" y="-14025"/>
                          <a:pt x="6172200" y="18288"/>
                        </a:cubicBezTo>
                        <a:cubicBezTo>
                          <a:pt x="5995596" y="50601"/>
                          <a:pt x="5788102" y="22890"/>
                          <a:pt x="5650992" y="18288"/>
                        </a:cubicBezTo>
                        <a:cubicBezTo>
                          <a:pt x="5513882" y="13686"/>
                          <a:pt x="5198399" y="29121"/>
                          <a:pt x="4882896" y="18288"/>
                        </a:cubicBezTo>
                        <a:cubicBezTo>
                          <a:pt x="4567393" y="7455"/>
                          <a:pt x="4557008" y="26965"/>
                          <a:pt x="4443984" y="18288"/>
                        </a:cubicBezTo>
                        <a:cubicBezTo>
                          <a:pt x="4330960" y="9611"/>
                          <a:pt x="4061674" y="28891"/>
                          <a:pt x="3758184" y="18288"/>
                        </a:cubicBezTo>
                        <a:cubicBezTo>
                          <a:pt x="3454694" y="7685"/>
                          <a:pt x="3380392" y="19119"/>
                          <a:pt x="3236976" y="18288"/>
                        </a:cubicBezTo>
                        <a:cubicBezTo>
                          <a:pt x="3093560" y="17457"/>
                          <a:pt x="2632116" y="37607"/>
                          <a:pt x="2386584" y="18288"/>
                        </a:cubicBezTo>
                        <a:cubicBezTo>
                          <a:pt x="2141052" y="-1031"/>
                          <a:pt x="2110884" y="28777"/>
                          <a:pt x="1947672" y="18288"/>
                        </a:cubicBezTo>
                        <a:cubicBezTo>
                          <a:pt x="1784460" y="7799"/>
                          <a:pt x="1535467" y="461"/>
                          <a:pt x="1261872" y="18288"/>
                        </a:cubicBezTo>
                        <a:cubicBezTo>
                          <a:pt x="988277" y="36115"/>
                          <a:pt x="1021096" y="10375"/>
                          <a:pt x="822960" y="18288"/>
                        </a:cubicBezTo>
                        <a:cubicBezTo>
                          <a:pt x="624824" y="26201"/>
                          <a:pt x="298309" y="1283"/>
                          <a:pt x="0" y="18288"/>
                        </a:cubicBezTo>
                        <a:cubicBezTo>
                          <a:pt x="-633" y="12278"/>
                          <a:pt x="-757" y="58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73DE-289F-4AA4-820C-F8DEEDEF6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369" y="2071316"/>
            <a:ext cx="5035164" cy="4119172"/>
          </a:xfrm>
        </p:spPr>
        <p:txBody>
          <a:bodyPr anchor="t">
            <a:normAutofit/>
          </a:bodyPr>
          <a:lstStyle/>
          <a:p>
            <a:r>
              <a:rPr lang="en-US" sz="1900" dirty="0"/>
              <a:t>If they don’t listen to the witnesses, then we get the congregation involved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I believe the best way is to bring it to the elders. 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Telling it to the church is not the same as marking or withdrawing the individual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Telling it to the church is to activate the congregation to strive to restore the lost soul.</a:t>
            </a:r>
          </a:p>
        </p:txBody>
      </p:sp>
      <p:pic>
        <p:nvPicPr>
          <p:cNvPr id="5122" name="Picture 2" descr="Peers group: Sharing can define the economy | Greenbiz">
            <a:extLst>
              <a:ext uri="{FF2B5EF4-FFF2-40B4-BE49-F238E27FC236}">
                <a16:creationId xmlns:a16="http://schemas.microsoft.com/office/drawing/2014/main" id="{185AF480-42DE-0C16-0075-A4B46849BD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93" r="17661"/>
          <a:stretch/>
        </p:blipFill>
        <p:spPr bwMode="auto">
          <a:xfrm>
            <a:off x="5756743" y="2093976"/>
            <a:ext cx="2955798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81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124E36-10CB-4D9D-88CB-9ACDF8E8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69" y="238539"/>
            <a:ext cx="8263890" cy="1434415"/>
          </a:xfrm>
        </p:spPr>
        <p:txBody>
          <a:bodyPr anchor="b">
            <a:normAutofit/>
          </a:bodyPr>
          <a:lstStyle/>
          <a:p>
            <a:r>
              <a:rPr lang="en-US" sz="4700" dirty="0">
                <a:latin typeface="Britannic Bold" panose="020B0903060703020204" pitchFamily="34" charset="0"/>
              </a:rPr>
              <a:t>Step 4: Let him be to you as a Gentile and a tax collector</a:t>
            </a:r>
          </a:p>
        </p:txBody>
      </p:sp>
      <p:sp>
        <p:nvSpPr>
          <p:cNvPr id="717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681544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960120 w 8229600"/>
              <a:gd name="connsiteY2" fmla="*/ 0 h 18288"/>
              <a:gd name="connsiteX3" fmla="*/ 1481328 w 8229600"/>
              <a:gd name="connsiteY3" fmla="*/ 0 h 18288"/>
              <a:gd name="connsiteX4" fmla="*/ 2167128 w 8229600"/>
              <a:gd name="connsiteY4" fmla="*/ 0 h 18288"/>
              <a:gd name="connsiteX5" fmla="*/ 2935224 w 8229600"/>
              <a:gd name="connsiteY5" fmla="*/ 0 h 18288"/>
              <a:gd name="connsiteX6" fmla="*/ 3785616 w 8229600"/>
              <a:gd name="connsiteY6" fmla="*/ 0 h 18288"/>
              <a:gd name="connsiteX7" fmla="*/ 4636008 w 8229600"/>
              <a:gd name="connsiteY7" fmla="*/ 0 h 18288"/>
              <a:gd name="connsiteX8" fmla="*/ 5239512 w 8229600"/>
              <a:gd name="connsiteY8" fmla="*/ 0 h 18288"/>
              <a:gd name="connsiteX9" fmla="*/ 6007608 w 8229600"/>
              <a:gd name="connsiteY9" fmla="*/ 0 h 18288"/>
              <a:gd name="connsiteX10" fmla="*/ 6693408 w 8229600"/>
              <a:gd name="connsiteY10" fmla="*/ 0 h 18288"/>
              <a:gd name="connsiteX11" fmla="*/ 7296912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626096 w 8229600"/>
              <a:gd name="connsiteY14" fmla="*/ 18288 h 18288"/>
              <a:gd name="connsiteX15" fmla="*/ 7022592 w 8229600"/>
              <a:gd name="connsiteY15" fmla="*/ 18288 h 18288"/>
              <a:gd name="connsiteX16" fmla="*/ 6172200 w 8229600"/>
              <a:gd name="connsiteY16" fmla="*/ 18288 h 18288"/>
              <a:gd name="connsiteX17" fmla="*/ 5650992 w 8229600"/>
              <a:gd name="connsiteY17" fmla="*/ 18288 h 18288"/>
              <a:gd name="connsiteX18" fmla="*/ 4882896 w 8229600"/>
              <a:gd name="connsiteY18" fmla="*/ 18288 h 18288"/>
              <a:gd name="connsiteX19" fmla="*/ 4443984 w 8229600"/>
              <a:gd name="connsiteY19" fmla="*/ 18288 h 18288"/>
              <a:gd name="connsiteX20" fmla="*/ 3758184 w 8229600"/>
              <a:gd name="connsiteY20" fmla="*/ 18288 h 18288"/>
              <a:gd name="connsiteX21" fmla="*/ 3236976 w 8229600"/>
              <a:gd name="connsiteY21" fmla="*/ 18288 h 18288"/>
              <a:gd name="connsiteX22" fmla="*/ 2386584 w 8229600"/>
              <a:gd name="connsiteY22" fmla="*/ 18288 h 18288"/>
              <a:gd name="connsiteX23" fmla="*/ 1947672 w 8229600"/>
              <a:gd name="connsiteY23" fmla="*/ 18288 h 18288"/>
              <a:gd name="connsiteX24" fmla="*/ 1261872 w 8229600"/>
              <a:gd name="connsiteY24" fmla="*/ 18288 h 18288"/>
              <a:gd name="connsiteX25" fmla="*/ 822960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15278" y="6969"/>
                  <a:pt x="340572" y="21894"/>
                  <a:pt x="521208" y="0"/>
                </a:cubicBezTo>
                <a:cubicBezTo>
                  <a:pt x="745939" y="29643"/>
                  <a:pt x="1127486" y="-40512"/>
                  <a:pt x="1371600" y="0"/>
                </a:cubicBezTo>
                <a:cubicBezTo>
                  <a:pt x="1567490" y="28416"/>
                  <a:pt x="1945702" y="13075"/>
                  <a:pt x="2221992" y="0"/>
                </a:cubicBezTo>
                <a:cubicBezTo>
                  <a:pt x="2446218" y="-17340"/>
                  <a:pt x="2853686" y="-7924"/>
                  <a:pt x="3072384" y="0"/>
                </a:cubicBezTo>
                <a:cubicBezTo>
                  <a:pt x="3286960" y="20656"/>
                  <a:pt x="3324417" y="20174"/>
                  <a:pt x="3511296" y="0"/>
                </a:cubicBezTo>
                <a:cubicBezTo>
                  <a:pt x="3710690" y="-39182"/>
                  <a:pt x="3945457" y="-64074"/>
                  <a:pt x="4114800" y="0"/>
                </a:cubicBezTo>
                <a:cubicBezTo>
                  <a:pt x="4336079" y="28138"/>
                  <a:pt x="4420759" y="12117"/>
                  <a:pt x="4553712" y="0"/>
                </a:cubicBezTo>
                <a:cubicBezTo>
                  <a:pt x="4688252" y="-2224"/>
                  <a:pt x="5047430" y="19664"/>
                  <a:pt x="5239512" y="0"/>
                </a:cubicBezTo>
                <a:cubicBezTo>
                  <a:pt x="5424392" y="-49610"/>
                  <a:pt x="5708717" y="13540"/>
                  <a:pt x="5843016" y="0"/>
                </a:cubicBezTo>
                <a:cubicBezTo>
                  <a:pt x="6005788" y="32949"/>
                  <a:pt x="6198255" y="37080"/>
                  <a:pt x="6611112" y="0"/>
                </a:cubicBezTo>
                <a:cubicBezTo>
                  <a:pt x="6954152" y="635"/>
                  <a:pt x="7244390" y="18057"/>
                  <a:pt x="7461504" y="0"/>
                </a:cubicBezTo>
                <a:cubicBezTo>
                  <a:pt x="7693790" y="9882"/>
                  <a:pt x="7984486" y="17646"/>
                  <a:pt x="8229600" y="0"/>
                </a:cubicBezTo>
                <a:cubicBezTo>
                  <a:pt x="8228428" y="6016"/>
                  <a:pt x="8229853" y="9684"/>
                  <a:pt x="8229600" y="18288"/>
                </a:cubicBezTo>
                <a:cubicBezTo>
                  <a:pt x="7945777" y="19945"/>
                  <a:pt x="7812308" y="-8511"/>
                  <a:pt x="7461504" y="18288"/>
                </a:cubicBezTo>
                <a:cubicBezTo>
                  <a:pt x="7129391" y="53185"/>
                  <a:pt x="7087333" y="41906"/>
                  <a:pt x="6940296" y="18288"/>
                </a:cubicBezTo>
                <a:cubicBezTo>
                  <a:pt x="6810862" y="-23020"/>
                  <a:pt x="6701312" y="19361"/>
                  <a:pt x="6419088" y="18288"/>
                </a:cubicBezTo>
                <a:cubicBezTo>
                  <a:pt x="6152777" y="18855"/>
                  <a:pt x="5868611" y="48802"/>
                  <a:pt x="5650992" y="18288"/>
                </a:cubicBezTo>
                <a:cubicBezTo>
                  <a:pt x="5439747" y="15250"/>
                  <a:pt x="5334901" y="-1044"/>
                  <a:pt x="5129784" y="18288"/>
                </a:cubicBezTo>
                <a:cubicBezTo>
                  <a:pt x="4955906" y="40458"/>
                  <a:pt x="4793216" y="33888"/>
                  <a:pt x="4690872" y="18288"/>
                </a:cubicBezTo>
                <a:cubicBezTo>
                  <a:pt x="4552374" y="31087"/>
                  <a:pt x="4318742" y="6248"/>
                  <a:pt x="4087368" y="18288"/>
                </a:cubicBezTo>
                <a:cubicBezTo>
                  <a:pt x="3849418" y="32625"/>
                  <a:pt x="3751577" y="29688"/>
                  <a:pt x="3401568" y="18288"/>
                </a:cubicBezTo>
                <a:cubicBezTo>
                  <a:pt x="3067953" y="20409"/>
                  <a:pt x="3012425" y="26879"/>
                  <a:pt x="2798064" y="18288"/>
                </a:cubicBezTo>
                <a:cubicBezTo>
                  <a:pt x="2565154" y="16520"/>
                  <a:pt x="2426719" y="-31794"/>
                  <a:pt x="2276856" y="18288"/>
                </a:cubicBezTo>
                <a:cubicBezTo>
                  <a:pt x="2090980" y="4382"/>
                  <a:pt x="1702030" y="-8180"/>
                  <a:pt x="1426464" y="18288"/>
                </a:cubicBezTo>
                <a:cubicBezTo>
                  <a:pt x="1104481" y="69643"/>
                  <a:pt x="985013" y="-7690"/>
                  <a:pt x="740664" y="18288"/>
                </a:cubicBezTo>
                <a:cubicBezTo>
                  <a:pt x="507391" y="41643"/>
                  <a:pt x="191740" y="-11654"/>
                  <a:pt x="0" y="18288"/>
                </a:cubicBezTo>
                <a:cubicBezTo>
                  <a:pt x="714" y="9707"/>
                  <a:pt x="1025" y="3120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70709" y="-27213"/>
                  <a:pt x="397128" y="23656"/>
                  <a:pt x="521208" y="0"/>
                </a:cubicBezTo>
                <a:cubicBezTo>
                  <a:pt x="631319" y="-5947"/>
                  <a:pt x="842157" y="28261"/>
                  <a:pt x="960120" y="0"/>
                </a:cubicBezTo>
                <a:cubicBezTo>
                  <a:pt x="1077930" y="6549"/>
                  <a:pt x="1318669" y="-15893"/>
                  <a:pt x="1481328" y="0"/>
                </a:cubicBezTo>
                <a:cubicBezTo>
                  <a:pt x="1659104" y="-21090"/>
                  <a:pt x="1870243" y="69945"/>
                  <a:pt x="2167128" y="0"/>
                </a:cubicBezTo>
                <a:cubicBezTo>
                  <a:pt x="2460684" y="-5519"/>
                  <a:pt x="2753885" y="-62993"/>
                  <a:pt x="2935224" y="0"/>
                </a:cubicBezTo>
                <a:cubicBezTo>
                  <a:pt x="3115119" y="56580"/>
                  <a:pt x="3535280" y="40687"/>
                  <a:pt x="3785616" y="0"/>
                </a:cubicBezTo>
                <a:cubicBezTo>
                  <a:pt x="4057881" y="25645"/>
                  <a:pt x="4308335" y="-2666"/>
                  <a:pt x="4636008" y="0"/>
                </a:cubicBezTo>
                <a:cubicBezTo>
                  <a:pt x="4987152" y="19805"/>
                  <a:pt x="5025979" y="14149"/>
                  <a:pt x="5239512" y="0"/>
                </a:cubicBezTo>
                <a:cubicBezTo>
                  <a:pt x="5437586" y="211"/>
                  <a:pt x="5752721" y="5618"/>
                  <a:pt x="6007608" y="0"/>
                </a:cubicBezTo>
                <a:cubicBezTo>
                  <a:pt x="6280137" y="-5132"/>
                  <a:pt x="6386079" y="-21510"/>
                  <a:pt x="6693408" y="0"/>
                </a:cubicBezTo>
                <a:cubicBezTo>
                  <a:pt x="6986580" y="4991"/>
                  <a:pt x="7015252" y="-18088"/>
                  <a:pt x="7296912" y="0"/>
                </a:cubicBezTo>
                <a:cubicBezTo>
                  <a:pt x="7569796" y="10390"/>
                  <a:pt x="7895472" y="71473"/>
                  <a:pt x="8229600" y="0"/>
                </a:cubicBezTo>
                <a:cubicBezTo>
                  <a:pt x="8230227" y="7450"/>
                  <a:pt x="8228885" y="11999"/>
                  <a:pt x="8229600" y="18288"/>
                </a:cubicBezTo>
                <a:cubicBezTo>
                  <a:pt x="8094333" y="-5252"/>
                  <a:pt x="7850928" y="37448"/>
                  <a:pt x="7626096" y="18288"/>
                </a:cubicBezTo>
                <a:cubicBezTo>
                  <a:pt x="7448378" y="-569"/>
                  <a:pt x="7315174" y="-1844"/>
                  <a:pt x="7022592" y="18288"/>
                </a:cubicBezTo>
                <a:cubicBezTo>
                  <a:pt x="6686163" y="50499"/>
                  <a:pt x="6352629" y="23510"/>
                  <a:pt x="6172200" y="18288"/>
                </a:cubicBezTo>
                <a:cubicBezTo>
                  <a:pt x="6015590" y="42345"/>
                  <a:pt x="5770309" y="21278"/>
                  <a:pt x="5650992" y="18288"/>
                </a:cubicBezTo>
                <a:cubicBezTo>
                  <a:pt x="5483975" y="12092"/>
                  <a:pt x="5165324" y="68948"/>
                  <a:pt x="4882896" y="18288"/>
                </a:cubicBezTo>
                <a:cubicBezTo>
                  <a:pt x="4568934" y="7053"/>
                  <a:pt x="4556334" y="27676"/>
                  <a:pt x="4443984" y="18288"/>
                </a:cubicBezTo>
                <a:cubicBezTo>
                  <a:pt x="4320775" y="10576"/>
                  <a:pt x="4034988" y="-3490"/>
                  <a:pt x="3758184" y="18288"/>
                </a:cubicBezTo>
                <a:cubicBezTo>
                  <a:pt x="3445155" y="-998"/>
                  <a:pt x="3367892" y="13824"/>
                  <a:pt x="3236976" y="18288"/>
                </a:cubicBezTo>
                <a:cubicBezTo>
                  <a:pt x="3093796" y="26408"/>
                  <a:pt x="2635824" y="24132"/>
                  <a:pt x="2386584" y="18288"/>
                </a:cubicBezTo>
                <a:cubicBezTo>
                  <a:pt x="2139815" y="-3297"/>
                  <a:pt x="2105958" y="25945"/>
                  <a:pt x="1947672" y="18288"/>
                </a:cubicBezTo>
                <a:cubicBezTo>
                  <a:pt x="1801011" y="-19911"/>
                  <a:pt x="1533636" y="14646"/>
                  <a:pt x="1261872" y="18288"/>
                </a:cubicBezTo>
                <a:cubicBezTo>
                  <a:pt x="989528" y="32227"/>
                  <a:pt x="1025848" y="14685"/>
                  <a:pt x="822960" y="18288"/>
                </a:cubicBezTo>
                <a:cubicBezTo>
                  <a:pt x="653456" y="20956"/>
                  <a:pt x="304027" y="8001"/>
                  <a:pt x="0" y="18288"/>
                </a:cubicBezTo>
                <a:cubicBezTo>
                  <a:pt x="-27" y="11611"/>
                  <a:pt x="-1713" y="5475"/>
                  <a:pt x="0" y="0"/>
                </a:cubicBezTo>
                <a:close/>
              </a:path>
              <a:path w="8229600" h="18288" fill="none" stroke="0" extrusionOk="0">
                <a:moveTo>
                  <a:pt x="0" y="0"/>
                </a:moveTo>
                <a:cubicBezTo>
                  <a:pt x="205130" y="6064"/>
                  <a:pt x="324007" y="6684"/>
                  <a:pt x="521208" y="0"/>
                </a:cubicBezTo>
                <a:cubicBezTo>
                  <a:pt x="695888" y="-14632"/>
                  <a:pt x="1101879" y="6017"/>
                  <a:pt x="1371600" y="0"/>
                </a:cubicBezTo>
                <a:cubicBezTo>
                  <a:pt x="1622968" y="4691"/>
                  <a:pt x="1936552" y="-7433"/>
                  <a:pt x="2221992" y="0"/>
                </a:cubicBezTo>
                <a:cubicBezTo>
                  <a:pt x="2498663" y="51226"/>
                  <a:pt x="2885875" y="-8757"/>
                  <a:pt x="3072384" y="0"/>
                </a:cubicBezTo>
                <a:cubicBezTo>
                  <a:pt x="3288944" y="24235"/>
                  <a:pt x="3331110" y="5443"/>
                  <a:pt x="3511296" y="0"/>
                </a:cubicBezTo>
                <a:cubicBezTo>
                  <a:pt x="3687973" y="-19690"/>
                  <a:pt x="3901025" y="-20092"/>
                  <a:pt x="4114800" y="0"/>
                </a:cubicBezTo>
                <a:cubicBezTo>
                  <a:pt x="4336102" y="32988"/>
                  <a:pt x="4416982" y="-5831"/>
                  <a:pt x="4553712" y="0"/>
                </a:cubicBezTo>
                <a:cubicBezTo>
                  <a:pt x="4674310" y="-5056"/>
                  <a:pt x="5080160" y="-12181"/>
                  <a:pt x="5239512" y="0"/>
                </a:cubicBezTo>
                <a:cubicBezTo>
                  <a:pt x="5419031" y="-38513"/>
                  <a:pt x="5691629" y="2226"/>
                  <a:pt x="5843016" y="0"/>
                </a:cubicBezTo>
                <a:cubicBezTo>
                  <a:pt x="5978317" y="-40553"/>
                  <a:pt x="6314754" y="9782"/>
                  <a:pt x="6611112" y="0"/>
                </a:cubicBezTo>
                <a:cubicBezTo>
                  <a:pt x="6973004" y="-17646"/>
                  <a:pt x="7175490" y="18489"/>
                  <a:pt x="7461504" y="0"/>
                </a:cubicBezTo>
                <a:cubicBezTo>
                  <a:pt x="7746737" y="-34159"/>
                  <a:pt x="7962178" y="39853"/>
                  <a:pt x="8229600" y="0"/>
                </a:cubicBezTo>
                <a:cubicBezTo>
                  <a:pt x="8228796" y="5852"/>
                  <a:pt x="8229698" y="10429"/>
                  <a:pt x="8229600" y="18288"/>
                </a:cubicBezTo>
                <a:cubicBezTo>
                  <a:pt x="7944174" y="-29104"/>
                  <a:pt x="7795646" y="-34405"/>
                  <a:pt x="7461504" y="18288"/>
                </a:cubicBezTo>
                <a:cubicBezTo>
                  <a:pt x="7129776" y="51087"/>
                  <a:pt x="7082769" y="31446"/>
                  <a:pt x="6940296" y="18288"/>
                </a:cubicBezTo>
                <a:cubicBezTo>
                  <a:pt x="6799665" y="-15875"/>
                  <a:pt x="6652769" y="31783"/>
                  <a:pt x="6419088" y="18288"/>
                </a:cubicBezTo>
                <a:cubicBezTo>
                  <a:pt x="6143970" y="52275"/>
                  <a:pt x="5863165" y="-16531"/>
                  <a:pt x="5650992" y="18288"/>
                </a:cubicBezTo>
                <a:cubicBezTo>
                  <a:pt x="5419172" y="40606"/>
                  <a:pt x="5309448" y="-405"/>
                  <a:pt x="5129784" y="18288"/>
                </a:cubicBezTo>
                <a:cubicBezTo>
                  <a:pt x="4947928" y="26023"/>
                  <a:pt x="4795021" y="5860"/>
                  <a:pt x="4690872" y="18288"/>
                </a:cubicBezTo>
                <a:cubicBezTo>
                  <a:pt x="4564358" y="-9579"/>
                  <a:pt x="4295485" y="-25280"/>
                  <a:pt x="4087368" y="18288"/>
                </a:cubicBezTo>
                <a:cubicBezTo>
                  <a:pt x="3871704" y="40406"/>
                  <a:pt x="3732927" y="-10898"/>
                  <a:pt x="3401568" y="18288"/>
                </a:cubicBezTo>
                <a:cubicBezTo>
                  <a:pt x="3075889" y="19660"/>
                  <a:pt x="3025898" y="44400"/>
                  <a:pt x="2798064" y="18288"/>
                </a:cubicBezTo>
                <a:cubicBezTo>
                  <a:pt x="2581856" y="-20869"/>
                  <a:pt x="2428311" y="-4900"/>
                  <a:pt x="2276856" y="18288"/>
                </a:cubicBezTo>
                <a:cubicBezTo>
                  <a:pt x="2098246" y="53283"/>
                  <a:pt x="1737531" y="55959"/>
                  <a:pt x="1426464" y="18288"/>
                </a:cubicBezTo>
                <a:cubicBezTo>
                  <a:pt x="1104708" y="26489"/>
                  <a:pt x="1006595" y="15928"/>
                  <a:pt x="740664" y="18288"/>
                </a:cubicBezTo>
                <a:cubicBezTo>
                  <a:pt x="480378" y="33084"/>
                  <a:pt x="202592" y="-12357"/>
                  <a:pt x="0" y="18288"/>
                </a:cubicBezTo>
                <a:cubicBezTo>
                  <a:pt x="888" y="9601"/>
                  <a:pt x="860" y="4150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8229600"/>
                      <a:gd name="connsiteY0" fmla="*/ 0 h 18288"/>
                      <a:gd name="connsiteX1" fmla="*/ 521208 w 8229600"/>
                      <a:gd name="connsiteY1" fmla="*/ 0 h 18288"/>
                      <a:gd name="connsiteX2" fmla="*/ 1371600 w 8229600"/>
                      <a:gd name="connsiteY2" fmla="*/ 0 h 18288"/>
                      <a:gd name="connsiteX3" fmla="*/ 2221992 w 8229600"/>
                      <a:gd name="connsiteY3" fmla="*/ 0 h 18288"/>
                      <a:gd name="connsiteX4" fmla="*/ 3072384 w 8229600"/>
                      <a:gd name="connsiteY4" fmla="*/ 0 h 18288"/>
                      <a:gd name="connsiteX5" fmla="*/ 3511296 w 8229600"/>
                      <a:gd name="connsiteY5" fmla="*/ 0 h 18288"/>
                      <a:gd name="connsiteX6" fmla="*/ 4114800 w 8229600"/>
                      <a:gd name="connsiteY6" fmla="*/ 0 h 18288"/>
                      <a:gd name="connsiteX7" fmla="*/ 4553712 w 8229600"/>
                      <a:gd name="connsiteY7" fmla="*/ 0 h 18288"/>
                      <a:gd name="connsiteX8" fmla="*/ 5239512 w 8229600"/>
                      <a:gd name="connsiteY8" fmla="*/ 0 h 18288"/>
                      <a:gd name="connsiteX9" fmla="*/ 5843016 w 8229600"/>
                      <a:gd name="connsiteY9" fmla="*/ 0 h 18288"/>
                      <a:gd name="connsiteX10" fmla="*/ 6611112 w 8229600"/>
                      <a:gd name="connsiteY10" fmla="*/ 0 h 18288"/>
                      <a:gd name="connsiteX11" fmla="*/ 7461504 w 8229600"/>
                      <a:gd name="connsiteY11" fmla="*/ 0 h 18288"/>
                      <a:gd name="connsiteX12" fmla="*/ 8229600 w 8229600"/>
                      <a:gd name="connsiteY12" fmla="*/ 0 h 18288"/>
                      <a:gd name="connsiteX13" fmla="*/ 8229600 w 8229600"/>
                      <a:gd name="connsiteY13" fmla="*/ 18288 h 18288"/>
                      <a:gd name="connsiteX14" fmla="*/ 7461504 w 8229600"/>
                      <a:gd name="connsiteY14" fmla="*/ 18288 h 18288"/>
                      <a:gd name="connsiteX15" fmla="*/ 6940296 w 8229600"/>
                      <a:gd name="connsiteY15" fmla="*/ 18288 h 18288"/>
                      <a:gd name="connsiteX16" fmla="*/ 6419088 w 8229600"/>
                      <a:gd name="connsiteY16" fmla="*/ 18288 h 18288"/>
                      <a:gd name="connsiteX17" fmla="*/ 5650992 w 8229600"/>
                      <a:gd name="connsiteY17" fmla="*/ 18288 h 18288"/>
                      <a:gd name="connsiteX18" fmla="*/ 5129784 w 8229600"/>
                      <a:gd name="connsiteY18" fmla="*/ 18288 h 18288"/>
                      <a:gd name="connsiteX19" fmla="*/ 4690872 w 8229600"/>
                      <a:gd name="connsiteY19" fmla="*/ 18288 h 18288"/>
                      <a:gd name="connsiteX20" fmla="*/ 4087368 w 8229600"/>
                      <a:gd name="connsiteY20" fmla="*/ 18288 h 18288"/>
                      <a:gd name="connsiteX21" fmla="*/ 3401568 w 8229600"/>
                      <a:gd name="connsiteY21" fmla="*/ 18288 h 18288"/>
                      <a:gd name="connsiteX22" fmla="*/ 2798064 w 8229600"/>
                      <a:gd name="connsiteY22" fmla="*/ 18288 h 18288"/>
                      <a:gd name="connsiteX23" fmla="*/ 2276856 w 8229600"/>
                      <a:gd name="connsiteY23" fmla="*/ 18288 h 18288"/>
                      <a:gd name="connsiteX24" fmla="*/ 1426464 w 8229600"/>
                      <a:gd name="connsiteY24" fmla="*/ 18288 h 18288"/>
                      <a:gd name="connsiteX25" fmla="*/ 740664 w 8229600"/>
                      <a:gd name="connsiteY25" fmla="*/ 18288 h 18288"/>
                      <a:gd name="connsiteX26" fmla="*/ 0 w 8229600"/>
                      <a:gd name="connsiteY26" fmla="*/ 18288 h 18288"/>
                      <a:gd name="connsiteX27" fmla="*/ 0 w 8229600"/>
                      <a:gd name="connsiteY27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8229600" h="18288" fill="none" extrusionOk="0">
                        <a:moveTo>
                          <a:pt x="0" y="0"/>
                        </a:moveTo>
                        <a:cubicBezTo>
                          <a:pt x="227594" y="-4267"/>
                          <a:pt x="329693" y="13251"/>
                          <a:pt x="521208" y="0"/>
                        </a:cubicBezTo>
                        <a:cubicBezTo>
                          <a:pt x="712723" y="-13251"/>
                          <a:pt x="1137373" y="-13618"/>
                          <a:pt x="1371600" y="0"/>
                        </a:cubicBezTo>
                        <a:cubicBezTo>
                          <a:pt x="1605827" y="13618"/>
                          <a:pt x="1975382" y="-27374"/>
                          <a:pt x="2221992" y="0"/>
                        </a:cubicBezTo>
                        <a:cubicBezTo>
                          <a:pt x="2468602" y="27374"/>
                          <a:pt x="2863316" y="-20517"/>
                          <a:pt x="3072384" y="0"/>
                        </a:cubicBezTo>
                        <a:cubicBezTo>
                          <a:pt x="3281452" y="20517"/>
                          <a:pt x="3331438" y="10793"/>
                          <a:pt x="3511296" y="0"/>
                        </a:cubicBezTo>
                        <a:cubicBezTo>
                          <a:pt x="3691154" y="-10793"/>
                          <a:pt x="3906405" y="-29737"/>
                          <a:pt x="4114800" y="0"/>
                        </a:cubicBezTo>
                        <a:cubicBezTo>
                          <a:pt x="4323195" y="29737"/>
                          <a:pt x="4428852" y="-2234"/>
                          <a:pt x="4553712" y="0"/>
                        </a:cubicBezTo>
                        <a:cubicBezTo>
                          <a:pt x="4678572" y="2234"/>
                          <a:pt x="5065629" y="29368"/>
                          <a:pt x="5239512" y="0"/>
                        </a:cubicBezTo>
                        <a:cubicBezTo>
                          <a:pt x="5413395" y="-29368"/>
                          <a:pt x="5703888" y="11839"/>
                          <a:pt x="5843016" y="0"/>
                        </a:cubicBezTo>
                        <a:cubicBezTo>
                          <a:pt x="5982144" y="-11839"/>
                          <a:pt x="6260765" y="24719"/>
                          <a:pt x="6611112" y="0"/>
                        </a:cubicBezTo>
                        <a:cubicBezTo>
                          <a:pt x="6961459" y="-24719"/>
                          <a:pt x="7228293" y="32959"/>
                          <a:pt x="7461504" y="0"/>
                        </a:cubicBezTo>
                        <a:cubicBezTo>
                          <a:pt x="7694715" y="-32959"/>
                          <a:pt x="7990029" y="-3422"/>
                          <a:pt x="8229600" y="0"/>
                        </a:cubicBezTo>
                        <a:cubicBezTo>
                          <a:pt x="8228940" y="5812"/>
                          <a:pt x="8229447" y="9773"/>
                          <a:pt x="8229600" y="18288"/>
                        </a:cubicBezTo>
                        <a:cubicBezTo>
                          <a:pt x="7940706" y="-9293"/>
                          <a:pt x="7792584" y="-16009"/>
                          <a:pt x="7461504" y="18288"/>
                        </a:cubicBezTo>
                        <a:cubicBezTo>
                          <a:pt x="7130424" y="52585"/>
                          <a:pt x="7080072" y="43845"/>
                          <a:pt x="6940296" y="18288"/>
                        </a:cubicBezTo>
                        <a:cubicBezTo>
                          <a:pt x="6800520" y="-7269"/>
                          <a:pt x="6672872" y="26671"/>
                          <a:pt x="6419088" y="18288"/>
                        </a:cubicBezTo>
                        <a:cubicBezTo>
                          <a:pt x="6165304" y="9905"/>
                          <a:pt x="5869721" y="4987"/>
                          <a:pt x="5650992" y="18288"/>
                        </a:cubicBezTo>
                        <a:cubicBezTo>
                          <a:pt x="5432263" y="31589"/>
                          <a:pt x="5308310" y="3023"/>
                          <a:pt x="5129784" y="18288"/>
                        </a:cubicBezTo>
                        <a:cubicBezTo>
                          <a:pt x="4951258" y="33553"/>
                          <a:pt x="4799696" y="15357"/>
                          <a:pt x="4690872" y="18288"/>
                        </a:cubicBezTo>
                        <a:cubicBezTo>
                          <a:pt x="4582048" y="21219"/>
                          <a:pt x="4311124" y="-7836"/>
                          <a:pt x="4087368" y="18288"/>
                        </a:cubicBezTo>
                        <a:cubicBezTo>
                          <a:pt x="3863612" y="44412"/>
                          <a:pt x="3730288" y="13374"/>
                          <a:pt x="3401568" y="18288"/>
                        </a:cubicBezTo>
                        <a:cubicBezTo>
                          <a:pt x="3072848" y="23202"/>
                          <a:pt x="3020684" y="32425"/>
                          <a:pt x="2798064" y="18288"/>
                        </a:cubicBezTo>
                        <a:cubicBezTo>
                          <a:pt x="2575444" y="4151"/>
                          <a:pt x="2440915" y="-7352"/>
                          <a:pt x="2276856" y="18288"/>
                        </a:cubicBezTo>
                        <a:cubicBezTo>
                          <a:pt x="2112797" y="43928"/>
                          <a:pt x="1726502" y="-9560"/>
                          <a:pt x="1426464" y="18288"/>
                        </a:cubicBezTo>
                        <a:cubicBezTo>
                          <a:pt x="1126426" y="46136"/>
                          <a:pt x="992925" y="21016"/>
                          <a:pt x="740664" y="18288"/>
                        </a:cubicBezTo>
                        <a:cubicBezTo>
                          <a:pt x="488403" y="15560"/>
                          <a:pt x="195650" y="-16061"/>
                          <a:pt x="0" y="18288"/>
                        </a:cubicBezTo>
                        <a:cubicBezTo>
                          <a:pt x="348" y="9455"/>
                          <a:pt x="654" y="3983"/>
                          <a:pt x="0" y="0"/>
                        </a:cubicBezTo>
                        <a:close/>
                      </a:path>
                      <a:path w="8229600" h="18288" stroke="0" extrusionOk="0">
                        <a:moveTo>
                          <a:pt x="0" y="0"/>
                        </a:moveTo>
                        <a:cubicBezTo>
                          <a:pt x="259263" y="-9445"/>
                          <a:pt x="404731" y="4427"/>
                          <a:pt x="521208" y="0"/>
                        </a:cubicBezTo>
                        <a:cubicBezTo>
                          <a:pt x="637685" y="-4427"/>
                          <a:pt x="839187" y="564"/>
                          <a:pt x="960120" y="0"/>
                        </a:cubicBezTo>
                        <a:cubicBezTo>
                          <a:pt x="1081053" y="-564"/>
                          <a:pt x="1313469" y="-16481"/>
                          <a:pt x="1481328" y="0"/>
                        </a:cubicBezTo>
                        <a:cubicBezTo>
                          <a:pt x="1649187" y="16481"/>
                          <a:pt x="1885247" y="26161"/>
                          <a:pt x="2167128" y="0"/>
                        </a:cubicBezTo>
                        <a:cubicBezTo>
                          <a:pt x="2449009" y="-26161"/>
                          <a:pt x="2761875" y="-22202"/>
                          <a:pt x="2935224" y="0"/>
                        </a:cubicBezTo>
                        <a:cubicBezTo>
                          <a:pt x="3108573" y="22202"/>
                          <a:pt x="3540687" y="-2863"/>
                          <a:pt x="3785616" y="0"/>
                        </a:cubicBezTo>
                        <a:cubicBezTo>
                          <a:pt x="4030545" y="2863"/>
                          <a:pt x="4280774" y="-12442"/>
                          <a:pt x="4636008" y="0"/>
                        </a:cubicBezTo>
                        <a:cubicBezTo>
                          <a:pt x="4991242" y="12442"/>
                          <a:pt x="5025483" y="16914"/>
                          <a:pt x="5239512" y="0"/>
                        </a:cubicBezTo>
                        <a:cubicBezTo>
                          <a:pt x="5453541" y="-16914"/>
                          <a:pt x="5754008" y="16592"/>
                          <a:pt x="6007608" y="0"/>
                        </a:cubicBezTo>
                        <a:cubicBezTo>
                          <a:pt x="6261208" y="-16592"/>
                          <a:pt x="6407957" y="-11909"/>
                          <a:pt x="6693408" y="0"/>
                        </a:cubicBezTo>
                        <a:cubicBezTo>
                          <a:pt x="6978859" y="11909"/>
                          <a:pt x="7015437" y="-20890"/>
                          <a:pt x="7296912" y="0"/>
                        </a:cubicBezTo>
                        <a:cubicBezTo>
                          <a:pt x="7578387" y="20890"/>
                          <a:pt x="7859622" y="46406"/>
                          <a:pt x="8229600" y="0"/>
                        </a:cubicBezTo>
                        <a:cubicBezTo>
                          <a:pt x="8230508" y="6337"/>
                          <a:pt x="8228722" y="11778"/>
                          <a:pt x="8229600" y="18288"/>
                        </a:cubicBezTo>
                        <a:cubicBezTo>
                          <a:pt x="8075287" y="35054"/>
                          <a:pt x="7821366" y="21850"/>
                          <a:pt x="7626096" y="18288"/>
                        </a:cubicBezTo>
                        <a:cubicBezTo>
                          <a:pt x="7430826" y="14726"/>
                          <a:pt x="7320004" y="-9669"/>
                          <a:pt x="7022592" y="18288"/>
                        </a:cubicBezTo>
                        <a:cubicBezTo>
                          <a:pt x="6725180" y="46245"/>
                          <a:pt x="6348804" y="-14025"/>
                          <a:pt x="6172200" y="18288"/>
                        </a:cubicBezTo>
                        <a:cubicBezTo>
                          <a:pt x="5995596" y="50601"/>
                          <a:pt x="5788102" y="22890"/>
                          <a:pt x="5650992" y="18288"/>
                        </a:cubicBezTo>
                        <a:cubicBezTo>
                          <a:pt x="5513882" y="13686"/>
                          <a:pt x="5198399" y="29121"/>
                          <a:pt x="4882896" y="18288"/>
                        </a:cubicBezTo>
                        <a:cubicBezTo>
                          <a:pt x="4567393" y="7455"/>
                          <a:pt x="4557008" y="26965"/>
                          <a:pt x="4443984" y="18288"/>
                        </a:cubicBezTo>
                        <a:cubicBezTo>
                          <a:pt x="4330960" y="9611"/>
                          <a:pt x="4061674" y="28891"/>
                          <a:pt x="3758184" y="18288"/>
                        </a:cubicBezTo>
                        <a:cubicBezTo>
                          <a:pt x="3454694" y="7685"/>
                          <a:pt x="3380392" y="19119"/>
                          <a:pt x="3236976" y="18288"/>
                        </a:cubicBezTo>
                        <a:cubicBezTo>
                          <a:pt x="3093560" y="17457"/>
                          <a:pt x="2632116" y="37607"/>
                          <a:pt x="2386584" y="18288"/>
                        </a:cubicBezTo>
                        <a:cubicBezTo>
                          <a:pt x="2141052" y="-1031"/>
                          <a:pt x="2110884" y="28777"/>
                          <a:pt x="1947672" y="18288"/>
                        </a:cubicBezTo>
                        <a:cubicBezTo>
                          <a:pt x="1784460" y="7799"/>
                          <a:pt x="1535467" y="461"/>
                          <a:pt x="1261872" y="18288"/>
                        </a:cubicBezTo>
                        <a:cubicBezTo>
                          <a:pt x="988277" y="36115"/>
                          <a:pt x="1021096" y="10375"/>
                          <a:pt x="822960" y="18288"/>
                        </a:cubicBezTo>
                        <a:cubicBezTo>
                          <a:pt x="624824" y="26201"/>
                          <a:pt x="298309" y="1283"/>
                          <a:pt x="0" y="18288"/>
                        </a:cubicBezTo>
                        <a:cubicBezTo>
                          <a:pt x="-633" y="12278"/>
                          <a:pt x="-757" y="58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73DE-289F-4AA4-820C-F8DEEDEF6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368" y="1911493"/>
            <a:ext cx="5764168" cy="4707968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1900" dirty="0"/>
              <a:t>If they don’t listen to the church, then let them be as a Gentile and tax collector</a:t>
            </a:r>
          </a:p>
          <a:p>
            <a:r>
              <a:rPr lang="en-US" sz="1900" dirty="0"/>
              <a:t>To Jews, Gentiles and tax collectors were an abomination</a:t>
            </a:r>
          </a:p>
          <a:p>
            <a:r>
              <a:rPr lang="en-US" sz="1900" dirty="0"/>
              <a:t>Jesus says the impenitent sinner is to be treated in a similar manner</a:t>
            </a:r>
          </a:p>
          <a:p>
            <a:r>
              <a:rPr lang="en-US" sz="1900" dirty="0"/>
              <a:t>I Corinthians 5:9-13- the point is that our relationship is different</a:t>
            </a:r>
          </a:p>
          <a:p>
            <a:r>
              <a:rPr lang="en-US" sz="1900" dirty="0"/>
              <a:t>Note- How did Jesus treat Gentiles and tax collectors?- Luke 19:1-10</a:t>
            </a:r>
          </a:p>
          <a:p>
            <a:r>
              <a:rPr lang="en-US" sz="1900" dirty="0"/>
              <a:t>Our relationship with the impenitent is different- but they are not our enemies</a:t>
            </a:r>
          </a:p>
          <a:p>
            <a:r>
              <a:rPr lang="en-US" sz="1900" dirty="0"/>
              <a:t>II Thessalonians 3:14-15</a:t>
            </a:r>
          </a:p>
          <a:p>
            <a:r>
              <a:rPr lang="en-US" sz="1900" dirty="0"/>
              <a:t>The point is not to kick people out of the church</a:t>
            </a:r>
          </a:p>
          <a:p>
            <a:r>
              <a:rPr lang="en-US" sz="1900" dirty="0"/>
              <a:t>The point is to remove a sinful influence and bring the fallen to repentance</a:t>
            </a:r>
          </a:p>
          <a:p>
            <a:endParaRPr lang="en-US" sz="1900" dirty="0"/>
          </a:p>
          <a:p>
            <a:pPr marL="0" indent="0">
              <a:buNone/>
            </a:pPr>
            <a:endParaRPr lang="en-US" sz="1900" dirty="0"/>
          </a:p>
        </p:txBody>
      </p:sp>
      <p:pic>
        <p:nvPicPr>
          <p:cNvPr id="7170" name="Picture 2" descr="Red Different 3d Man Out from White Crowd Stock Illustration - Illustration  of lines, separate: 56782173">
            <a:extLst>
              <a:ext uri="{FF2B5EF4-FFF2-40B4-BE49-F238E27FC236}">
                <a16:creationId xmlns:a16="http://schemas.microsoft.com/office/drawing/2014/main" id="{454E2B52-2E13-2999-BCC1-F5ECFF6A53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85"/>
          <a:stretch/>
        </p:blipFill>
        <p:spPr bwMode="auto">
          <a:xfrm>
            <a:off x="6193536" y="2123341"/>
            <a:ext cx="2668928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95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0B37E-5B28-4973-A41A-71025629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950" dirty="0">
                <a:latin typeface="KG Dark Side" panose="02000503000000020004" pitchFamily="2" charset="0"/>
              </a:rPr>
              <a:t>God’s plan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297AD-5DF6-41B6-9ABC-E66BF226A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dirty="0">
                <a:latin typeface="KG Dark Side" panose="02000503000000020004" pitchFamily="2" charset="0"/>
              </a:rPr>
              <a:t>Hear- Romans 10:17</a:t>
            </a:r>
          </a:p>
          <a:p>
            <a:pPr algn="ctr">
              <a:lnSpc>
                <a:spcPct val="100000"/>
              </a:lnSpc>
            </a:pPr>
            <a:r>
              <a:rPr lang="en-US" sz="3600" b="1" dirty="0">
                <a:latin typeface="KG Dark Side" panose="02000503000000020004" pitchFamily="2" charset="0"/>
              </a:rPr>
              <a:t>Believe- Mark 16:16</a:t>
            </a:r>
          </a:p>
          <a:p>
            <a:pPr algn="ctr">
              <a:lnSpc>
                <a:spcPct val="100000"/>
              </a:lnSpc>
            </a:pPr>
            <a:r>
              <a:rPr lang="en-US" sz="3600" b="1" dirty="0">
                <a:latin typeface="KG Dark Side" panose="02000503000000020004" pitchFamily="2" charset="0"/>
              </a:rPr>
              <a:t>Repent- Acts 2:38</a:t>
            </a:r>
          </a:p>
          <a:p>
            <a:pPr algn="ctr">
              <a:lnSpc>
                <a:spcPct val="100000"/>
              </a:lnSpc>
            </a:pPr>
            <a:r>
              <a:rPr lang="en-US" sz="3600" b="1" dirty="0">
                <a:latin typeface="KG Dark Side" panose="02000503000000020004" pitchFamily="2" charset="0"/>
              </a:rPr>
              <a:t>Confess- Romans 10:9-10</a:t>
            </a:r>
          </a:p>
          <a:p>
            <a:pPr algn="ctr">
              <a:lnSpc>
                <a:spcPct val="100000"/>
              </a:lnSpc>
            </a:pPr>
            <a:r>
              <a:rPr lang="en-US" sz="3600" b="1" dirty="0">
                <a:latin typeface="KG Dark Side" panose="02000503000000020004" pitchFamily="2" charset="0"/>
              </a:rPr>
              <a:t>Be baptized- Acts 22:16</a:t>
            </a:r>
          </a:p>
          <a:p>
            <a:pPr algn="ctr">
              <a:lnSpc>
                <a:spcPct val="100000"/>
              </a:lnSpc>
            </a:pPr>
            <a:r>
              <a:rPr lang="en-US" sz="3600" b="1" dirty="0">
                <a:latin typeface="KG Dark Side" panose="02000503000000020004" pitchFamily="2" charset="0"/>
              </a:rPr>
              <a:t>Remain faithful- 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20046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4096</TotalTime>
  <Words>608</Words>
  <Application>Microsoft Macintosh PowerPoint</Application>
  <PresentationFormat>On-screen Show (4:3)</PresentationFormat>
  <Paragraphs>61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Berlin Sans FB</vt:lpstr>
      <vt:lpstr>Bookman Old Style</vt:lpstr>
      <vt:lpstr>Britannic Bold</vt:lpstr>
      <vt:lpstr>Calibri</vt:lpstr>
      <vt:lpstr>Calibri Light</vt:lpstr>
      <vt:lpstr>KG Dark Side</vt:lpstr>
      <vt:lpstr>Office Theme</vt:lpstr>
      <vt:lpstr>PowerPoint Presentation</vt:lpstr>
      <vt:lpstr>How could a Christian  do that?</vt:lpstr>
      <vt:lpstr>How could a Christian  do that?</vt:lpstr>
      <vt:lpstr>HOW SHOULD WE RESPOND?</vt:lpstr>
      <vt:lpstr>Step 1: Go and tell him his fault, between you and him alone</vt:lpstr>
      <vt:lpstr>Step 2: Take one or two others along with you…</vt:lpstr>
      <vt:lpstr>Step 3: Tell it to the church</vt:lpstr>
      <vt:lpstr>Step 4: Let him be to you as a Gentile and a tax collector</vt:lpstr>
      <vt:lpstr>God’s plan of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Aric</dc:creator>
  <cp:lastModifiedBy>Aric Russell</cp:lastModifiedBy>
  <cp:revision>15</cp:revision>
  <dcterms:created xsi:type="dcterms:W3CDTF">2017-10-08T03:39:13Z</dcterms:created>
  <dcterms:modified xsi:type="dcterms:W3CDTF">2023-03-17T13:25:08Z</dcterms:modified>
</cp:coreProperties>
</file>