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397" r:id="rId6"/>
    <p:sldId id="398" r:id="rId7"/>
    <p:sldId id="399" r:id="rId8"/>
    <p:sldId id="400" r:id="rId9"/>
    <p:sldId id="401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1"/>
    <p:restoredTop sz="94016"/>
  </p:normalViewPr>
  <p:slideViewPr>
    <p:cSldViewPr snapToGrid="0">
      <p:cViewPr varScale="1">
        <p:scale>
          <a:sx n="98" d="100"/>
          <a:sy n="98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EF66-08BA-8849-84F8-148096F4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CF238-DA4A-1F4B-B31C-96654683B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CEE1-DFBF-E243-AA0F-C659C69B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705C-F879-FE42-9248-3B4EDF6D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D346-EF67-E24F-BFFC-8EFF99B2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417B-D943-1548-B4F8-B20671AC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88AF-6DCE-7D47-8356-5ABC2722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E928-B736-104F-8A7E-D11FCA5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902E-DE2A-D649-98DD-63CC5B27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3E4BD-9CBF-BA4A-95E0-4C0FC3E3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C339-5AA2-B447-9A79-3805EE25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425E5-FF29-2244-B222-6C386EAD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FFBAB-7EED-9A4F-A96D-C650507F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848C-2BB3-654F-BEFF-2AE18495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AC1B-0494-F94B-ADA1-71B7703D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8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863A-ADF5-FD46-826C-4A306E6A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6E7B-FE97-1641-BAF0-BFC094EC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1544-F6B6-1546-8FB4-2BB5D92F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7E684-DF0F-F046-8385-9FCBAEA0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88DDC-C410-7D49-991E-D259BEA4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63183-78F3-5C4A-9133-712E043B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7296-A3B5-8E4D-AAFC-79A66C7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EA6D-7A66-6F4A-958A-3F15359F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5C7A7-5D40-B240-9FDA-2AA9FE235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ADF6D-6C93-0C49-8E21-EE419337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A5CFA-5E70-0A48-BFD2-95D171121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73F2-B9C4-4A49-BB19-636AC6B1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FD8BC-F9AE-424A-BE43-9B845E04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B14FE-954E-EE40-8BD9-96F9E5C6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9D1-241C-F749-97D0-0DA025C0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52269-776B-AD4B-A054-C6EB473F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724F-40A8-8240-955B-988F5C1F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7697D-1AFA-FC42-B319-D7D6F84F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5D79A-17B0-B84C-ABA1-43F1C31E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B754E-92FF-534F-9C07-9FB7925D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4FEC3-A124-E143-BB64-C174C190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A332-E035-C545-86A1-48D5F189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0B9D-25C6-6146-B6FD-4ADDAFFF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C11A-3AEE-2740-A61E-4D35D2AD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A751E-506B-9C49-9549-7C5D95BF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F4E97-DC97-AD42-B971-07F83271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2C1EA-AB79-E049-80B2-76323A7A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2619-4EFF-A444-BFC5-0E564479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70E03-8C28-4B42-A7AA-8E10C94D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34A3-DA04-384F-8564-2577C51B6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27437-1505-7544-B16E-AA3DCA56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447B4-107D-2544-BF0F-18CE6448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59657-FF1F-1546-B3CE-242801B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0F86-DE7C-5F43-917E-AE4A52C5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59649-E95A-DD4F-A1F1-F3C7D3267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D032-200C-8D46-A507-54E4F71C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1D5C-B22C-144F-AF96-97A91D29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74B44-3149-B24B-8329-F5FAD7B5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61ED0-57B1-714C-BEDF-1403298A7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B26AF-6D8C-D140-8C4D-FAC53C24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C708-9B46-3F40-BE60-624E5EC5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6797-F81B-DF4F-BD24-D0BB4E29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5D07-8C80-C14D-883B-EF4965DE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EFCB-A4EE-A541-A40D-7E39393ECEC5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93986-82A6-6644-8670-1C487D4E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A7CA-DDD6-A143-ABDC-EF64114E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23E80-DA33-734A-9119-BC3D0F9F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F598-E77B-264C-9EF2-0C120C8D4869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5208A-6E02-7541-A703-1792FE01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106E-7A44-9144-99BF-6E97A55A5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33060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9A179-C38D-69E8-752F-3FF385057D8A}"/>
              </a:ext>
            </a:extLst>
          </p:cNvPr>
          <p:cNvSpPr txBox="1"/>
          <p:nvPr/>
        </p:nvSpPr>
        <p:spPr>
          <a:xfrm>
            <a:off x="2385391" y="5207359"/>
            <a:ext cx="43732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 SE" panose="03050602040202020205" pitchFamily="66" charset="77"/>
              </a:rPr>
              <a:t>The Home</a:t>
            </a:r>
          </a:p>
        </p:txBody>
      </p:sp>
    </p:spTree>
    <p:extLst>
      <p:ext uri="{BB962C8B-B14F-4D97-AF65-F5344CB8AC3E}">
        <p14:creationId xmlns:p14="http://schemas.microsoft.com/office/powerpoint/2010/main" val="38970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 Portrait of Biblical Eldership (Titus 1:5-9) - Emmanuel Community Church">
            <a:extLst>
              <a:ext uri="{FF2B5EF4-FFF2-40B4-BE49-F238E27FC236}">
                <a16:creationId xmlns:a16="http://schemas.microsoft.com/office/drawing/2014/main" id="{AB041F8C-51C4-22EE-DDA1-D693D0CD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0FD07-5CCF-8F0D-A1A4-3D305D04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1" y="183724"/>
            <a:ext cx="7344354" cy="2057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ooper Black" panose="0208090404030B020404" pitchFamily="18" charset="77"/>
              </a:rPr>
              <a:t>Terms vs.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56EC-42DE-87C0-27BD-D316F4D8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35" y="2325189"/>
            <a:ext cx="7344354" cy="3803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often do exactly what Paul told Timothy not to do- I Timothy 6:4; II Timothy 2:14</a:t>
            </a:r>
          </a:p>
          <a:p>
            <a:r>
              <a:rPr lang="en-US" dirty="0">
                <a:solidFill>
                  <a:srgbClr val="FFFFFF"/>
                </a:solidFill>
              </a:rPr>
              <a:t>Why do fixate on the terms?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Strong desire to be very accurate with God’s word- II Timothy 2:15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Checklists are easier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Easier to disqualify a man for quantifiable things</a:t>
            </a:r>
          </a:p>
        </p:txBody>
      </p:sp>
    </p:spTree>
    <p:extLst>
      <p:ext uri="{BB962C8B-B14F-4D97-AF65-F5344CB8AC3E}">
        <p14:creationId xmlns:p14="http://schemas.microsoft.com/office/powerpoint/2010/main" val="35592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w study for Father's Day: The right “Dad-itude” for quality time with  kids - BYU News">
            <a:extLst>
              <a:ext uri="{FF2B5EF4-FFF2-40B4-BE49-F238E27FC236}">
                <a16:creationId xmlns:a16="http://schemas.microsoft.com/office/drawing/2014/main" id="{141B8AA4-BB62-282F-F6D0-E9E5B9AD9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180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8234A-D56B-AF45-7AE7-751A036F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ooper Black" panose="0208090404030B020404" pitchFamily="18" charset="77"/>
              </a:rPr>
              <a:t>“Children”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F1DA-40A9-6644-7BE4-2CA5B109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1 Timothy 3:4; Titus 1:6 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Over the years I’ve heard this argued from all kinds of angels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“children” is used in the plural here so he must have more than one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Well because children have different personalities, we need to see that he can lead everyone 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Does a father with only one child fit the “children” quality 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I Timothy 5:3-4- is a widow disqualified if she only has one child?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How many children do you have?</a:t>
            </a:r>
          </a:p>
        </p:txBody>
      </p:sp>
    </p:spTree>
    <p:extLst>
      <p:ext uri="{BB962C8B-B14F-4D97-AF65-F5344CB8AC3E}">
        <p14:creationId xmlns:p14="http://schemas.microsoft.com/office/powerpoint/2010/main" val="78114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w study for Father's Day: The right “Dad-itude” for quality time with  kids - BYU News">
            <a:extLst>
              <a:ext uri="{FF2B5EF4-FFF2-40B4-BE49-F238E27FC236}">
                <a16:creationId xmlns:a16="http://schemas.microsoft.com/office/drawing/2014/main" id="{106B4118-0821-0B89-4E26-D216BF1DC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180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365C2-5B7C-371F-5EFF-C1F03A11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ooper Black" panose="0208090404030B020404" pitchFamily="18" charset="77"/>
              </a:rPr>
              <a:t>“Faithful”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2477-B48A-3046-98A1-57612B8B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Titus 1:6- “children are believers” &amp; “children are faithful”</a:t>
            </a:r>
          </a:p>
          <a:p>
            <a:r>
              <a:rPr lang="en-US" dirty="0">
                <a:solidFill>
                  <a:srgbClr val="FFFFFF"/>
                </a:solidFill>
              </a:rPr>
              <a:t>What does this mean?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about a child who was faithful but later turns from the Lord?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if a couple has a child later in life?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if a couple Adopts? (I’ve actually heard that some will argue that an adoptive child doesn’t count because the man needs to “have” children)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if a family has a special needs child that will never be baptized?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ew study for Father's Day: The right “Dad-itude” for quality time with  kids - BYU News">
            <a:extLst>
              <a:ext uri="{FF2B5EF4-FFF2-40B4-BE49-F238E27FC236}">
                <a16:creationId xmlns:a16="http://schemas.microsoft.com/office/drawing/2014/main" id="{132DB956-28FF-8D9F-E2AB-0A433B33C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180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365C2-5B7C-371F-5EFF-C1F03A11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oper Black" panose="0208090404030B020404" pitchFamily="18" charset="77"/>
              </a:rPr>
              <a:t>“Faithful”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2477-B48A-3046-98A1-57612B8B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5291"/>
            <a:ext cx="7886700" cy="51206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Greek term “</a:t>
            </a:r>
            <a:r>
              <a:rPr lang="en-US" sz="24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Pistos</a:t>
            </a: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” translated “believer” here in Titus 1 doesn’t always refer to a baptized believer but rather it denotes someone who is loyal, trustworthy, and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submissive- Titus 1:9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I Timothy 1:12,15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Biome" panose="020B0503030204020804" pitchFamily="34" charset="0"/>
              </a:rPr>
              <a:t>Remember, Timothy also was given a letter- I Timothy 3:4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Biome" panose="020B0503030204020804" pitchFamily="34" charset="0"/>
              </a:rPr>
              <a:t>I Timothy 3:12- same phrasing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Biome" panose="020B0503030204020804" pitchFamily="34" charset="0"/>
              </a:rPr>
              <a:t>Some concerns: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I’d have some concern over a father who hasn’t raised his children to follow the Lord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I’d have some concern over a father who hasn’t or isn’t cultivating Godly relationships with his children and setting a Godly example in the home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1 Timothy 3:5 is not a verse we ignore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Character- Is he a godly father?</a:t>
            </a:r>
          </a:p>
        </p:txBody>
      </p:sp>
    </p:spTree>
    <p:extLst>
      <p:ext uri="{BB962C8B-B14F-4D97-AF65-F5344CB8AC3E}">
        <p14:creationId xmlns:p14="http://schemas.microsoft.com/office/powerpoint/2010/main" val="284496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Husband-Wife Work Team: 5 Tips for a Successful Partnership | Inc.com">
            <a:extLst>
              <a:ext uri="{FF2B5EF4-FFF2-40B4-BE49-F238E27FC236}">
                <a16:creationId xmlns:a16="http://schemas.microsoft.com/office/drawing/2014/main" id="{5AF7F746-7CB4-70E5-34EB-74AFE60CF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81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AA089-4F2F-BE99-990E-1B07431B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13449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ooper Black" panose="0208090404030B020404" pitchFamily="18" charset="77"/>
              </a:rPr>
              <a:t>Husband of One Wife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ADFC-8E05-6907-565C-7B841587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2121763"/>
            <a:ext cx="4965379" cy="3773010"/>
          </a:xfrm>
        </p:spPr>
        <p:txBody>
          <a:bodyPr>
            <a:normAutofit/>
          </a:bodyPr>
          <a:lstStyle/>
          <a:p>
            <a:r>
              <a:rPr lang="en-US" sz="2400" dirty="0"/>
              <a:t>1 Timothy 3:2; Titus 1:6</a:t>
            </a:r>
          </a:p>
          <a:p>
            <a:r>
              <a:rPr lang="en-US" sz="2400" dirty="0"/>
              <a:t>Is it just that he is married?</a:t>
            </a:r>
          </a:p>
          <a:p>
            <a:r>
              <a:rPr lang="en-US" sz="2400" dirty="0"/>
              <a:t>What about one who has bee scripturally divorced and remarried?</a:t>
            </a:r>
          </a:p>
          <a:p>
            <a:r>
              <a:rPr lang="en-US" sz="2400" dirty="0"/>
              <a:t>One who remarried after his wife died?</a:t>
            </a:r>
          </a:p>
          <a:p>
            <a:r>
              <a:rPr lang="en-US" sz="2400" dirty="0"/>
              <a:t>One who is already serving and his wife dies?</a:t>
            </a:r>
          </a:p>
        </p:txBody>
      </p:sp>
    </p:spTree>
    <p:extLst>
      <p:ext uri="{BB962C8B-B14F-4D97-AF65-F5344CB8AC3E}">
        <p14:creationId xmlns:p14="http://schemas.microsoft.com/office/powerpoint/2010/main" val="5495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267</TotalTime>
  <Words>402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Chalkboard SE</vt:lpstr>
      <vt:lpstr>Cooper Black</vt:lpstr>
      <vt:lpstr>Office Theme</vt:lpstr>
      <vt:lpstr>1_Office Theme</vt:lpstr>
      <vt:lpstr>PowerPoint Presentation</vt:lpstr>
      <vt:lpstr>Understanding</vt:lpstr>
      <vt:lpstr>Understanding</vt:lpstr>
      <vt:lpstr>Terms vs. Concepts</vt:lpstr>
      <vt:lpstr>“Children”</vt:lpstr>
      <vt:lpstr>“Faithful” Children</vt:lpstr>
      <vt:lpstr>“Faithful” Children</vt:lpstr>
      <vt:lpstr>Husband of One Wife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3</cp:revision>
  <dcterms:created xsi:type="dcterms:W3CDTF">2023-02-10T13:59:47Z</dcterms:created>
  <dcterms:modified xsi:type="dcterms:W3CDTF">2023-02-10T18:30:25Z</dcterms:modified>
</cp:coreProperties>
</file>