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60" r:id="rId6"/>
    <p:sldId id="262" r:id="rId7"/>
    <p:sldId id="397" r:id="rId8"/>
    <p:sldId id="261" r:id="rId9"/>
    <p:sldId id="398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016"/>
  </p:normalViewPr>
  <p:slideViewPr>
    <p:cSldViewPr snapToGrid="0">
      <p:cViewPr varScale="1">
        <p:scale>
          <a:sx n="97" d="100"/>
          <a:sy n="97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EF66-08BA-8849-84F8-148096F4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CF238-DA4A-1F4B-B31C-96654683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EE1-DFBF-E243-AA0F-C659C69B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705C-F879-FE42-9248-3B4EDF6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D346-EF67-E24F-BFFC-8EFF99B2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417B-D943-1548-B4F8-B20671AC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88AF-6DCE-7D47-8356-5ABC2722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E928-B736-104F-8A7E-D11FCA5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902E-DE2A-D649-98DD-63CC5B27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3E4BD-9CBF-BA4A-95E0-4C0FC3E3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C339-5AA2-B447-9A79-3805EE25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425E5-FF29-2244-B222-6C386EAD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FFBAB-7EED-9A4F-A96D-C650507F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848C-2BB3-654F-BEFF-2AE18495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AC1B-0494-F94B-ADA1-71B7703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863A-ADF5-FD46-826C-4A306E6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6E7B-FE97-1641-BAF0-BFC094EC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1544-F6B6-1546-8FB4-2BB5D92F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7E684-DF0F-F046-8385-9FCBAEA0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88DDC-C410-7D49-991E-D259BEA4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3183-78F3-5C4A-9133-712E043B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7296-A3B5-8E4D-AAFC-79A66C7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EA6D-7A66-6F4A-958A-3F15359F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5C7A7-5D40-B240-9FDA-2AA9FE23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ADF6D-6C93-0C49-8E21-EE419337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A5CFA-5E70-0A48-BFD2-95D171121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73F2-B9C4-4A49-BB19-636AC6B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FD8BC-F9AE-424A-BE43-9B845E04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B14FE-954E-EE40-8BD9-96F9E5C6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9D1-241C-F749-97D0-0DA025C0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52269-776B-AD4B-A054-C6EB473F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724F-40A8-8240-955B-988F5C1F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7697D-1AFA-FC42-B319-D7D6F84F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5D79A-17B0-B84C-ABA1-43F1C31E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B754E-92FF-534F-9C07-9FB7925D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4FEC3-A124-E143-BB64-C174C190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A332-E035-C545-86A1-48D5F18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0B9D-25C6-6146-B6FD-4ADDAFFF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C11A-3AEE-2740-A61E-4D35D2AD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751E-506B-9C49-9549-7C5D95BF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F4E97-DC97-AD42-B971-07F83271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2C1EA-AB79-E049-80B2-76323A7A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2619-4EFF-A444-BFC5-0E564479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70E03-8C28-4B42-A7AA-8E10C94D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34A3-DA04-384F-8564-2577C51B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27437-1505-7544-B16E-AA3DCA56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47B4-107D-2544-BF0F-18CE6448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9657-FF1F-1546-B3CE-242801B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0F86-DE7C-5F43-917E-AE4A52C5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59649-E95A-DD4F-A1F1-F3C7D326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D032-200C-8D46-A507-54E4F71C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1D5C-B22C-144F-AF96-97A91D29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4B44-3149-B24B-8329-F5FAD7B5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61ED0-57B1-714C-BEDF-1403298A7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B26AF-6D8C-D140-8C4D-FAC53C24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C708-9B46-3F40-BE60-624E5EC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6797-F81B-DF4F-BD24-D0BB4E29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5D07-8C80-C14D-883B-EF4965DE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FCB-A4EE-A541-A40D-7E39393ECEC5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EAD-B055-3F43-94D9-B7054D30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93986-82A6-6644-8670-1C487D4E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A7CA-DDD6-A143-ABDC-EF64114E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3E80-DA33-734A-9119-BC3D0F9F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F598-E77B-264C-9EF2-0C120C8D4869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208A-6E02-7541-A703-1792FE01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106E-7A44-9144-99BF-6E97A55A5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3060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9A179-C38D-69E8-752F-3FF385057D8A}"/>
              </a:ext>
            </a:extLst>
          </p:cNvPr>
          <p:cNvSpPr txBox="1"/>
          <p:nvPr/>
        </p:nvSpPr>
        <p:spPr>
          <a:xfrm>
            <a:off x="2385391" y="5207359"/>
            <a:ext cx="43732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 SE" panose="03050602040202020205" pitchFamily="66" charset="77"/>
              </a:rPr>
              <a:t>As Sheep</a:t>
            </a:r>
          </a:p>
        </p:txBody>
      </p:sp>
    </p:spTree>
    <p:extLst>
      <p:ext uri="{BB962C8B-B14F-4D97-AF65-F5344CB8AC3E}">
        <p14:creationId xmlns:p14="http://schemas.microsoft.com/office/powerpoint/2010/main" val="38970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500+ Sheep Images | Download Free Pictures on Unsplash">
            <a:extLst>
              <a:ext uri="{FF2B5EF4-FFF2-40B4-BE49-F238E27FC236}">
                <a16:creationId xmlns:a16="http://schemas.microsoft.com/office/drawing/2014/main" id="{0976E533-F344-D4B3-81EB-ED7CEAAF5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2" name="Freeform: Shape 104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694" y="609600"/>
            <a:ext cx="4029076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694" y="609600"/>
            <a:ext cx="4029076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B092-9258-5AD5-0DB3-E596FC61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14" y="2524343"/>
            <a:ext cx="3462603" cy="313265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I Peter 5:1-4- what constitutes a flock?</a:t>
            </a:r>
          </a:p>
          <a:p>
            <a:r>
              <a:rPr lang="en-US" sz="2400" dirty="0">
                <a:latin typeface="Cambria" panose="02040503050406030204" pitchFamily="18" charset="0"/>
              </a:rPr>
              <a:t>Elders only oversee the group they worship with.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Points to the importance of membership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55415-80A8-2F2B-5D7F-9B19F196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46" y="1071350"/>
            <a:ext cx="3581371" cy="1242924"/>
          </a:xfrm>
        </p:spPr>
        <p:txBody>
          <a:bodyPr>
            <a:normAutofit/>
          </a:bodyPr>
          <a:lstStyle/>
          <a:p>
            <a:pPr algn="ctr"/>
            <a:r>
              <a:rPr lang="en-US" sz="2600">
                <a:latin typeface="Segoe Print" panose="02000800000000000000" pitchFamily="2" charset="0"/>
              </a:rPr>
              <a:t>If they are shepherds, we are sheep</a:t>
            </a:r>
          </a:p>
        </p:txBody>
      </p:sp>
      <p:sp>
        <p:nvSpPr>
          <p:cNvPr id="1046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25" y="399531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04B4-3EA7-03E9-790A-59CD43C4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4005929"/>
            <a:ext cx="2582770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Sheep need to know the shepherds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7C0C0-5246-9730-069C-4D868AD91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0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9F9A-83A6-555F-702F-DA4A68EE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362" y="3752850"/>
            <a:ext cx="6232046" cy="2958846"/>
          </a:xfrm>
        </p:spPr>
        <p:txBody>
          <a:bodyPr anchor="ctr">
            <a:normAutofit/>
          </a:bodyPr>
          <a:lstStyle/>
          <a:p>
            <a:r>
              <a:rPr lang="en-US" dirty="0"/>
              <a:t>I Thessalonians 5:12-13</a:t>
            </a:r>
          </a:p>
          <a:p>
            <a:r>
              <a:rPr lang="en-US" dirty="0"/>
              <a:t>“Respect” also translates to “know”</a:t>
            </a:r>
          </a:p>
          <a:p>
            <a:r>
              <a:rPr lang="en-US" dirty="0"/>
              <a:t>We think it’s the elder’s job to know us…the expectation is for them to put forth all the effort</a:t>
            </a:r>
          </a:p>
        </p:txBody>
      </p:sp>
    </p:spTree>
    <p:extLst>
      <p:ext uri="{BB962C8B-B14F-4D97-AF65-F5344CB8AC3E}">
        <p14:creationId xmlns:p14="http://schemas.microsoft.com/office/powerpoint/2010/main" val="17741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04B4-3EA7-03E9-790A-59CD43C4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4005929"/>
            <a:ext cx="2582770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Sheep need to respect the shepherds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7C0C0-5246-9730-069C-4D868AD91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0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9F9A-83A6-555F-702F-DA4A68EE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362" y="3553097"/>
            <a:ext cx="6232046" cy="3158599"/>
          </a:xfrm>
        </p:spPr>
        <p:txBody>
          <a:bodyPr anchor="ctr">
            <a:noAutofit/>
          </a:bodyPr>
          <a:lstStyle/>
          <a:p>
            <a:r>
              <a:rPr lang="en-US" sz="2400" dirty="0"/>
              <a:t>I Thessalonians 5:12</a:t>
            </a:r>
          </a:p>
          <a:p>
            <a:r>
              <a:rPr lang="en-US" sz="2400" dirty="0"/>
              <a:t>Hebrews 13:7- imitate their faith</a:t>
            </a:r>
          </a:p>
          <a:p>
            <a:pPr marL="228600" lvl="2">
              <a:spcBef>
                <a:spcPts val="1000"/>
              </a:spcBef>
            </a:pPr>
            <a:r>
              <a:rPr lang="en-US" sz="2400" dirty="0"/>
              <a:t>Vs. 13- Esteeming them highly, respecting them, looking to them as shepherds produces peace among the flock</a:t>
            </a:r>
          </a:p>
          <a:p>
            <a:pPr marL="228600" lvl="2">
              <a:spcBef>
                <a:spcPts val="1000"/>
              </a:spcBef>
            </a:pPr>
            <a:r>
              <a:rPr lang="en-US" sz="2400" dirty="0"/>
              <a:t>Nothing breeds division more than when brethren are constantly criticizing and judging and putting down the spiritual leadership</a:t>
            </a:r>
          </a:p>
        </p:txBody>
      </p:sp>
    </p:spTree>
    <p:extLst>
      <p:ext uri="{BB962C8B-B14F-4D97-AF65-F5344CB8AC3E}">
        <p14:creationId xmlns:p14="http://schemas.microsoft.com/office/powerpoint/2010/main" val="22313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Portrait of Biblical Eldership (Titus 1:5-9) - Emmanuel Community Church">
            <a:extLst>
              <a:ext uri="{FF2B5EF4-FFF2-40B4-BE49-F238E27FC236}">
                <a16:creationId xmlns:a16="http://schemas.microsoft.com/office/drawing/2014/main" id="{84E2A484-92FA-B2D8-3F28-43E21E48B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r="19091" b="117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5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A0660-09CB-7CC2-718B-E8665043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latin typeface="Segoe Print" panose="02000800000000000000" pitchFamily="2" charset="0"/>
              </a:rPr>
              <a:t>Sheep need to allow the shepherds to lead spiritually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256C-1B28-5A8C-01A2-7AFC6990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r>
              <a:rPr lang="en-US" dirty="0"/>
              <a:t>Hebrews 13:17- they lead, we follow</a:t>
            </a:r>
          </a:p>
          <a:p>
            <a:r>
              <a:rPr lang="en-US" dirty="0"/>
              <a:t>I Timothy 5:17- “let those who rule well”</a:t>
            </a:r>
          </a:p>
          <a:p>
            <a:r>
              <a:rPr lang="en-US" dirty="0"/>
              <a:t>John 10:1-6- principle of shepherds/sheep</a:t>
            </a:r>
          </a:p>
          <a:p>
            <a:r>
              <a:rPr lang="en-US" dirty="0"/>
              <a:t>James 5:13-15- “call for the elders”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93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F914E-F332-4A55-0084-C04E3F2C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Reprove them if they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9A17-2F9C-022F-8028-BE762C96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940438"/>
            <a:ext cx="4252632" cy="455180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Being an elder does not mean they are perfect- Rom. 3:23</a:t>
            </a:r>
          </a:p>
          <a:p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Showing respect does not mean they cannot be corrected</a:t>
            </a:r>
          </a:p>
          <a:p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How do we do this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I Timothy 5:19- a public charge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After we follow Matthew 18:15-20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Just because they are an elder doesn’t mean we ignore other commands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Galatians 2:11-14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cs typeface="Consolas" panose="020B0609020204030204" pitchFamily="49" charset="0"/>
              </a:rPr>
              <a:t>Remember- Matthew 7:1-5</a:t>
            </a:r>
          </a:p>
        </p:txBody>
      </p:sp>
      <p:pic>
        <p:nvPicPr>
          <p:cNvPr id="4" name="Picture 2" descr="The Job Hazards of Shepherding - Trinity Presbyterian Church - Charlotte, NC">
            <a:extLst>
              <a:ext uri="{FF2B5EF4-FFF2-40B4-BE49-F238E27FC236}">
                <a16:creationId xmlns:a16="http://schemas.microsoft.com/office/drawing/2014/main" id="{A7C487C2-C401-0405-101C-ADD6609F7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r="14873"/>
          <a:stretch/>
        </p:blipFill>
        <p:spPr bwMode="auto">
          <a:xfrm>
            <a:off x="4818127" y="2550036"/>
            <a:ext cx="3812777" cy="28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132</TotalTime>
  <Words>226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Cambria</vt:lpstr>
      <vt:lpstr>Chalkboard SE</vt:lpstr>
      <vt:lpstr>Segoe Print</vt:lpstr>
      <vt:lpstr>Office Theme</vt:lpstr>
      <vt:lpstr>1_Office Theme</vt:lpstr>
      <vt:lpstr>PowerPoint Presentation</vt:lpstr>
      <vt:lpstr>Understanding</vt:lpstr>
      <vt:lpstr>Understanding</vt:lpstr>
      <vt:lpstr>If they are shepherds, we are sheep</vt:lpstr>
      <vt:lpstr>Sheep need to know the shepherds</vt:lpstr>
      <vt:lpstr>Sheep need to respect the shepherds</vt:lpstr>
      <vt:lpstr>Sheep need to allow the shepherds to lead spiritually</vt:lpstr>
      <vt:lpstr>Reprove them if they sin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3</cp:revision>
  <dcterms:created xsi:type="dcterms:W3CDTF">2023-02-10T13:59:47Z</dcterms:created>
  <dcterms:modified xsi:type="dcterms:W3CDTF">2023-02-17T18:43:36Z</dcterms:modified>
</cp:coreProperties>
</file>