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57" r:id="rId3"/>
    <p:sldId id="256" r:id="rId4"/>
    <p:sldId id="258" r:id="rId5"/>
    <p:sldId id="259" r:id="rId6"/>
    <p:sldId id="39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016"/>
  </p:normalViewPr>
  <p:slideViewPr>
    <p:cSldViewPr snapToGrid="0">
      <p:cViewPr varScale="1">
        <p:scale>
          <a:sx n="97" d="100"/>
          <a:sy n="97" d="100"/>
        </p:scale>
        <p:origin x="19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DE58-FC90-C24B-A16B-E1D50FABB64F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07F9-C506-2740-9411-2EB7B6BE3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2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DE58-FC90-C24B-A16B-E1D50FABB64F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07F9-C506-2740-9411-2EB7B6BE3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0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DE58-FC90-C24B-A16B-E1D50FABB64F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07F9-C506-2740-9411-2EB7B6BE3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DE58-FC90-C24B-A16B-E1D50FABB64F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07F9-C506-2740-9411-2EB7B6BE3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7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DE58-FC90-C24B-A16B-E1D50FABB64F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07F9-C506-2740-9411-2EB7B6BE3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6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DE58-FC90-C24B-A16B-E1D50FABB64F}" type="datetimeFigureOut">
              <a:rPr lang="en-US" smtClean="0"/>
              <a:t>2/17/23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07F9-C506-2740-9411-2EB7B6BE3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4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DE58-FC90-C24B-A16B-E1D50FABB64F}" type="datetimeFigureOut">
              <a:rPr lang="en-US" smtClean="0"/>
              <a:t>2/17/23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07F9-C506-2740-9411-2EB7B6BE3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48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DE58-FC90-C24B-A16B-E1D50FABB64F}" type="datetimeFigureOut">
              <a:rPr lang="en-US" smtClean="0"/>
              <a:t>2/17/23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07F9-C506-2740-9411-2EB7B6BE3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DE58-FC90-C24B-A16B-E1D50FABB64F}" type="datetimeFigureOut">
              <a:rPr lang="en-US" smtClean="0"/>
              <a:t>2/17/23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07F9-C506-2740-9411-2EB7B6BE3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1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DE58-FC90-C24B-A16B-E1D50FABB64F}" type="datetimeFigureOut">
              <a:rPr lang="en-US" smtClean="0"/>
              <a:t>2/17/23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07F9-C506-2740-9411-2EB7B6BE3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8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DE58-FC90-C24B-A16B-E1D50FABB64F}" type="datetimeFigureOut">
              <a:rPr lang="en-US" smtClean="0"/>
              <a:t>2/17/23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07F9-C506-2740-9411-2EB7B6BE3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9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DE58-FC90-C24B-A16B-E1D50FABB64F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D07F9-C506-2740-9411-2EB7B6BE3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6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FCBC7-DB79-7B71-8536-D54E45BDF2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330DD-5836-82C5-4E0F-0DDD2A5B3F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6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A6C01-D4AE-FFB4-4ED4-E51394F20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81" y="356765"/>
            <a:ext cx="797443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>
                <a:latin typeface="Chalkboard SE" panose="03050602040202020205" pitchFamily="66" charset="77"/>
              </a:rPr>
              <a:t>What causes stress in your life?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7C87A-D85E-40C0-5F16-9CFB18016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89" y="1838504"/>
            <a:ext cx="8847786" cy="4654370"/>
          </a:xfrm>
        </p:spPr>
        <p:txBody>
          <a:bodyPr numCol="2">
            <a:normAutofit lnSpcReduction="10000"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Financial struggles</a:t>
            </a:r>
          </a:p>
          <a:p>
            <a:r>
              <a:rPr lang="en-US" sz="3200" dirty="0">
                <a:latin typeface="Cambria" panose="02040503050406030204" pitchFamily="18" charset="0"/>
              </a:rPr>
              <a:t>Marriage struggles</a:t>
            </a:r>
          </a:p>
          <a:p>
            <a:r>
              <a:rPr lang="en-US" sz="3200" dirty="0">
                <a:latin typeface="Cambria" panose="02040503050406030204" pitchFamily="18" charset="0"/>
              </a:rPr>
              <a:t>Getting laid off from work</a:t>
            </a:r>
          </a:p>
          <a:p>
            <a:r>
              <a:rPr lang="en-US" sz="3200" dirty="0">
                <a:latin typeface="Cambria" panose="02040503050406030204" pitchFamily="18" charset="0"/>
              </a:rPr>
              <a:t>A health issue</a:t>
            </a:r>
          </a:p>
          <a:p>
            <a:r>
              <a:rPr lang="en-US" sz="3200" dirty="0">
                <a:latin typeface="Cambria" panose="02040503050406030204" pitchFamily="18" charset="0"/>
              </a:rPr>
              <a:t>A misbehaving child</a:t>
            </a:r>
          </a:p>
          <a:p>
            <a:r>
              <a:rPr lang="en-US" sz="3200" dirty="0">
                <a:latin typeface="Cambria" panose="02040503050406030204" pitchFamily="18" charset="0"/>
              </a:rPr>
              <a:t>A project at work</a:t>
            </a:r>
          </a:p>
          <a:p>
            <a:r>
              <a:rPr lang="en-US" sz="3200" dirty="0">
                <a:latin typeface="Cambria" panose="02040503050406030204" pitchFamily="18" charset="0"/>
              </a:rPr>
              <a:t>A medical bill</a:t>
            </a:r>
          </a:p>
          <a:p>
            <a:pPr marL="0" indent="0">
              <a:buNone/>
            </a:pPr>
            <a:endParaRPr lang="en-US" sz="3200" dirty="0">
              <a:latin typeface="Cambria" panose="02040503050406030204" pitchFamily="18" charset="0"/>
            </a:endParaRPr>
          </a:p>
          <a:p>
            <a:r>
              <a:rPr lang="en-US" sz="3200" dirty="0">
                <a:latin typeface="Cambria" panose="02040503050406030204" pitchFamily="18" charset="0"/>
              </a:rPr>
              <a:t>A school project</a:t>
            </a:r>
          </a:p>
          <a:p>
            <a:r>
              <a:rPr lang="en-US" sz="3200" dirty="0">
                <a:latin typeface="Cambria" panose="02040503050406030204" pitchFamily="18" charset="0"/>
              </a:rPr>
              <a:t>Covid virus</a:t>
            </a:r>
          </a:p>
          <a:p>
            <a:r>
              <a:rPr lang="en-US" sz="3200" dirty="0">
                <a:latin typeface="Cambria" panose="02040503050406030204" pitchFamily="18" charset="0"/>
              </a:rPr>
              <a:t>An unruly family member</a:t>
            </a:r>
          </a:p>
          <a:p>
            <a:r>
              <a:rPr lang="en-US" sz="3200" dirty="0">
                <a:latin typeface="Cambria" panose="02040503050406030204" pitchFamily="18" charset="0"/>
              </a:rPr>
              <a:t>Government decisions Beginning a new job</a:t>
            </a:r>
          </a:p>
          <a:p>
            <a:r>
              <a:rPr lang="en-US" sz="3200" dirty="0">
                <a:latin typeface="Cambria" panose="02040503050406030204" pitchFamily="18" charset="0"/>
              </a:rPr>
              <a:t>Children moving away</a:t>
            </a:r>
          </a:p>
          <a:p>
            <a:r>
              <a:rPr lang="en-US" sz="3200" dirty="0">
                <a:latin typeface="Cambria" panose="02040503050406030204" pitchFamily="18" charset="0"/>
              </a:rPr>
              <a:t>Feeling overwhelmed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87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B9738-AAEE-8FDF-0CE0-59F6433B31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F5971A-CF76-C328-B31D-F4AE266B10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0B18FF-E2B6-6A7F-4479-8404D90D6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97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23CCF7-546B-7E17-D43A-F71FE39144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55" r="44182" b="909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5398329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0F8C1E-9753-6494-BC6F-317A32398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103" y="640263"/>
            <a:ext cx="4964858" cy="1344975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Chalkboard SE" panose="03050602040202020205" pitchFamily="66" charset="77"/>
              </a:rPr>
              <a:t>What is the solution to our stress and anxiety?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51911-5BEA-A0A5-653C-E9016ECFF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2121763"/>
            <a:ext cx="4965379" cy="3773010"/>
          </a:xfrm>
        </p:spPr>
        <p:txBody>
          <a:bodyPr>
            <a:normAutofit/>
          </a:bodyPr>
          <a:lstStyle/>
          <a:p>
            <a:r>
              <a:rPr lang="en-US" dirty="0"/>
              <a:t>Psalm 46:10- We need to be still!</a:t>
            </a:r>
          </a:p>
          <a:p>
            <a:r>
              <a:rPr lang="en-US" dirty="0"/>
              <a:t>NASB says, “Cease striving; CSB says, “Stop your fighting”</a:t>
            </a:r>
          </a:p>
          <a:p>
            <a:r>
              <a:rPr lang="en-US" dirty="0"/>
              <a:t>We need to be still and know that He is God</a:t>
            </a:r>
          </a:p>
          <a:p>
            <a:r>
              <a:rPr lang="en-US" dirty="0"/>
              <a:t>We need to meditate on God’s things- Psalm 63:5-8</a:t>
            </a:r>
          </a:p>
        </p:txBody>
      </p:sp>
    </p:spTree>
    <p:extLst>
      <p:ext uri="{BB962C8B-B14F-4D97-AF65-F5344CB8AC3E}">
        <p14:creationId xmlns:p14="http://schemas.microsoft.com/office/powerpoint/2010/main" val="178978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B9738-AAEE-8FDF-0CE0-59F6433B31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F5971A-CF76-C328-B31D-F4AE266B10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0B18FF-E2B6-6A7F-4479-8404D90D6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37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6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45</TotalTime>
  <Words>102</Words>
  <Application>Microsoft Macintosh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Chalkboard SE</vt:lpstr>
      <vt:lpstr>Office Theme</vt:lpstr>
      <vt:lpstr>PowerPoint Presentation</vt:lpstr>
      <vt:lpstr>What causes stress in your life?</vt:lpstr>
      <vt:lpstr>PowerPoint Presentation</vt:lpstr>
      <vt:lpstr>What is the solution to our stress and anxiety?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causes stress in your life?</dc:title>
  <dc:creator>Aric Russell</dc:creator>
  <cp:lastModifiedBy>Aric Russell</cp:lastModifiedBy>
  <cp:revision>2</cp:revision>
  <dcterms:created xsi:type="dcterms:W3CDTF">2023-02-17T15:50:23Z</dcterms:created>
  <dcterms:modified xsi:type="dcterms:W3CDTF">2023-02-17T16:35:36Z</dcterms:modified>
</cp:coreProperties>
</file>