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65" r:id="rId3"/>
    <p:sldId id="289" r:id="rId4"/>
    <p:sldId id="290" r:id="rId5"/>
    <p:sldId id="258" r:id="rId6"/>
    <p:sldId id="262" r:id="rId7"/>
    <p:sldId id="291" r:id="rId8"/>
    <p:sldId id="292" r:id="rId9"/>
    <p:sldId id="293" r:id="rId10"/>
    <p:sldId id="294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5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2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3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0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7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2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0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2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70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9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5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8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30CF2-2572-42E8-8EB1-8814A145B082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FC0A-1850-45D0-BCC5-7489A0D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96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beach house">
            <a:extLst>
              <a:ext uri="{FF2B5EF4-FFF2-40B4-BE49-F238E27FC236}">
                <a16:creationId xmlns:a16="http://schemas.microsoft.com/office/drawing/2014/main" id="{FDFD9FC1-3FE3-472F-8F7B-C2546349D3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60C63-2598-41C2-B308-2D122BF26EC9}"/>
              </a:ext>
            </a:extLst>
          </p:cNvPr>
          <p:cNvSpPr txBox="1"/>
          <p:nvPr/>
        </p:nvSpPr>
        <p:spPr>
          <a:xfrm>
            <a:off x="280416" y="516310"/>
            <a:ext cx="447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Batang" panose="02030600000101010101" pitchFamily="18" charset="-127"/>
                <a:ea typeface="Batang" panose="02030600000101010101" pitchFamily="18" charset="-127"/>
              </a:rPr>
              <a:t>Step 5- Watch your life crumble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807F1-C96C-F0FB-39B0-9DD4356B1E23}"/>
              </a:ext>
            </a:extLst>
          </p:cNvPr>
          <p:cNvSpPr txBox="1"/>
          <p:nvPr/>
        </p:nvSpPr>
        <p:spPr>
          <a:xfrm>
            <a:off x="381430" y="2260865"/>
            <a:ext cx="41833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Matthew7:27- the sand builders house 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do we need a good house the most?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sandy foundation will fail right when you need it the most!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2" descr="Are we Built on Rock or Sand? – Sacred Heart Catholic Parish in Punta Gorda">
            <a:extLst>
              <a:ext uri="{FF2B5EF4-FFF2-40B4-BE49-F238E27FC236}">
                <a16:creationId xmlns:a16="http://schemas.microsoft.com/office/drawing/2014/main" id="{3D7A6909-0BA9-97EF-971C-6B7E5479E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8137" b="-2"/>
          <a:stretch/>
        </p:blipFill>
        <p:spPr bwMode="auto">
          <a:xfrm>
            <a:off x="4671911" y="-114295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3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9056-B616-4E84-A2C3-549F6A8B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26" y="373855"/>
            <a:ext cx="7530547" cy="994172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latin typeface="Batang" panose="02030600000101010101" pitchFamily="18" charset="-127"/>
                <a:ea typeface="Batang" panose="02030600000101010101" pitchFamily="18" charset="-127"/>
              </a:rPr>
              <a:t>Lord’s Plan Of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02B69-78B2-4A82-8031-ADDFCB4C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606" y="1934818"/>
            <a:ext cx="6722785" cy="3912964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Batang" panose="02030600000101010101" pitchFamily="18" charset="-127"/>
                <a:ea typeface="Batang" panose="02030600000101010101" pitchFamily="18" charset="-127"/>
              </a:rPr>
              <a:t>Hear- Romans 10:17</a:t>
            </a:r>
          </a:p>
          <a:p>
            <a:r>
              <a:rPr lang="en-US" sz="3000" b="1" dirty="0">
                <a:latin typeface="Batang" panose="02030600000101010101" pitchFamily="18" charset="-127"/>
                <a:ea typeface="Batang" panose="02030600000101010101" pitchFamily="18" charset="-127"/>
              </a:rPr>
              <a:t>Believe- John 8:24</a:t>
            </a:r>
          </a:p>
          <a:p>
            <a:r>
              <a:rPr lang="en-US" sz="3000" b="1" dirty="0">
                <a:latin typeface="Batang" panose="02030600000101010101" pitchFamily="18" charset="-127"/>
                <a:ea typeface="Batang" panose="02030600000101010101" pitchFamily="18" charset="-127"/>
              </a:rPr>
              <a:t>Repent- Acts 2:38</a:t>
            </a:r>
          </a:p>
          <a:p>
            <a:r>
              <a:rPr lang="en-US" sz="3000" b="1" dirty="0">
                <a:latin typeface="Batang" panose="02030600000101010101" pitchFamily="18" charset="-127"/>
                <a:ea typeface="Batang" panose="02030600000101010101" pitchFamily="18" charset="-127"/>
              </a:rPr>
              <a:t>Confess- Romans 10:9-10</a:t>
            </a:r>
          </a:p>
          <a:p>
            <a:r>
              <a:rPr lang="en-US" sz="3000" b="1" dirty="0">
                <a:latin typeface="Batang" panose="02030600000101010101" pitchFamily="18" charset="-127"/>
                <a:ea typeface="Batang" panose="02030600000101010101" pitchFamily="18" charset="-127"/>
              </a:rPr>
              <a:t>Be Baptized- Acts 22:16</a:t>
            </a:r>
          </a:p>
          <a:p>
            <a:r>
              <a:rPr lang="en-US" sz="3000" b="1" dirty="0">
                <a:latin typeface="Batang" panose="02030600000101010101" pitchFamily="18" charset="-127"/>
                <a:ea typeface="Batang" panose="02030600000101010101" pitchFamily="18" charset="-127"/>
              </a:rPr>
              <a:t>Live Faithfully-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9714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75B9-861A-0E4B-81D2-74F16B4C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1096"/>
            <a:ext cx="6858000" cy="994172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>
                <a:latin typeface="Curlz MT" pitchFamily="82" charset="77"/>
                <a:cs typeface="Juice ITC" panose="020F0502020204030204" pitchFamily="34" charset="0"/>
              </a:rPr>
              <a:t>Lesson’s From Little Voices</a:t>
            </a:r>
          </a:p>
        </p:txBody>
      </p:sp>
    </p:spTree>
    <p:extLst>
      <p:ext uri="{BB962C8B-B14F-4D97-AF65-F5344CB8AC3E}">
        <p14:creationId xmlns:p14="http://schemas.microsoft.com/office/powerpoint/2010/main" val="291350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 rains came down and the floods came up.…"/>
          <p:cNvSpPr/>
          <p:nvPr/>
        </p:nvSpPr>
        <p:spPr>
          <a:xfrm>
            <a:off x="121920" y="428708"/>
            <a:ext cx="4901184" cy="6000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ts val="3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r>
              <a:rPr lang="en-US" u="sng" dirty="0"/>
              <a:t>The Wise Man</a:t>
            </a:r>
          </a:p>
          <a:p>
            <a:pPr defTabSz="914400">
              <a:lnSpc>
                <a:spcPct val="90000"/>
              </a:lnSpc>
              <a:spcBef>
                <a:spcPts val="75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 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wise man built his house upon the rock.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wise man built his house upon the rock.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wise man built his house upon the rock.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And the rains came tumbling down.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 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rains came down and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floods came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rains came down and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floods came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rains came down and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floods came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And the wise man’s house stood firm.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 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foolish man built his house upon the sand.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foolish man built his house upon the sand.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The foolish man built his house upon the sand.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				 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 And the rains came tumbling down…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lang="en-US" sz="1700" dirty="0"/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700" dirty="0"/>
              <a:t>							     (1 of 2)</a:t>
            </a:r>
          </a:p>
        </p:txBody>
      </p:sp>
      <p:pic>
        <p:nvPicPr>
          <p:cNvPr id="2050" name="Picture 2" descr="Are we Built on Rock or Sand? – Sacred Heart Catholic Parish in Punta Gorda">
            <a:extLst>
              <a:ext uri="{FF2B5EF4-FFF2-40B4-BE49-F238E27FC236}">
                <a16:creationId xmlns:a16="http://schemas.microsoft.com/office/drawing/2014/main" id="{3371F09C-269E-E229-A0F1-7AFAD6A4A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8137" b="-2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2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 rains came down and the floods came up.…"/>
          <p:cNvSpPr/>
          <p:nvPr/>
        </p:nvSpPr>
        <p:spPr>
          <a:xfrm>
            <a:off x="121920" y="428708"/>
            <a:ext cx="4901184" cy="6000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defTabSz="914400">
              <a:lnSpc>
                <a:spcPct val="90000"/>
              </a:lnSpc>
              <a:spcBef>
                <a:spcPts val="150"/>
              </a:spcBef>
              <a:defRPr sz="1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lang="en-US" sz="1600" dirty="0"/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rains came down and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floods came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rains came down and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floods came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rains came down and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floods came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And the foolish man’s house fell flat!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 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So build your house on the Lord Jesus Christ.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So build your house on the Lord Jesus Christ.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So build your house on the Lord Jesus Christ.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And the blessings will come down.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 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blessings come down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as the prayers go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blessings come down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as the prayers go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The blessings come down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as the prayers go up.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lang="en-US" dirty="0"/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/>
              <a:t>So build your house on the Lord Jesus Christ.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400" dirty="0"/>
              <a:t>					    </a:t>
            </a:r>
          </a:p>
          <a:p>
            <a:pPr defTabSz="914400">
              <a:lnSpc>
                <a:spcPct val="90000"/>
              </a:lnSpc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1400" dirty="0"/>
              <a:t>  (2 of 2)</a:t>
            </a:r>
          </a:p>
        </p:txBody>
      </p:sp>
      <p:pic>
        <p:nvPicPr>
          <p:cNvPr id="2050" name="Picture 2" descr="Are we Built on Rock or Sand? – Sacred Heart Catholic Parish in Punta Gorda">
            <a:extLst>
              <a:ext uri="{FF2B5EF4-FFF2-40B4-BE49-F238E27FC236}">
                <a16:creationId xmlns:a16="http://schemas.microsoft.com/office/drawing/2014/main" id="{3371F09C-269E-E229-A0F1-7AFAD6A4A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8137" b="-2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4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38EB-A52F-4E9A-BEF5-6603A6AE9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C2AFF-FACA-4D8B-8166-3D7E15A83F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2F4F7-A09B-4602-81BB-6E2ED016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5B39B-6350-4A6E-AA20-6DA3CEC8FFF7}"/>
              </a:ext>
            </a:extLst>
          </p:cNvPr>
          <p:cNvSpPr txBox="1"/>
          <p:nvPr/>
        </p:nvSpPr>
        <p:spPr>
          <a:xfrm>
            <a:off x="3973286" y="457348"/>
            <a:ext cx="5170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atangChe" panose="02030609000101010101" pitchFamily="49" charset="-127"/>
                <a:ea typeface="BatangChe" panose="02030609000101010101" pitchFamily="49" charset="-127"/>
              </a:rPr>
              <a:t>FIVE STEPS TO BUILD YOUR LIFE ON THE SAND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998C7-22D0-4E9A-8ACC-BD12D8843AFB}"/>
              </a:ext>
            </a:extLst>
          </p:cNvPr>
          <p:cNvSpPr txBox="1"/>
          <p:nvPr/>
        </p:nvSpPr>
        <p:spPr>
          <a:xfrm>
            <a:off x="567121" y="5588923"/>
            <a:ext cx="400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atangChe" panose="02030609000101010101" pitchFamily="49" charset="-127"/>
                <a:ea typeface="BatangChe" panose="02030609000101010101" pitchFamily="49" charset="-127"/>
              </a:rPr>
              <a:t>Matthew 7:24-27</a:t>
            </a:r>
          </a:p>
        </p:txBody>
      </p:sp>
    </p:spTree>
    <p:extLst>
      <p:ext uri="{BB962C8B-B14F-4D97-AF65-F5344CB8AC3E}">
        <p14:creationId xmlns:p14="http://schemas.microsoft.com/office/powerpoint/2010/main" val="27873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beach house">
            <a:extLst>
              <a:ext uri="{FF2B5EF4-FFF2-40B4-BE49-F238E27FC236}">
                <a16:creationId xmlns:a16="http://schemas.microsoft.com/office/drawing/2014/main" id="{FDFD9FC1-3FE3-472F-8F7B-C2546349D3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60C63-2598-41C2-B308-2D122BF26EC9}"/>
              </a:ext>
            </a:extLst>
          </p:cNvPr>
          <p:cNvSpPr txBox="1"/>
          <p:nvPr/>
        </p:nvSpPr>
        <p:spPr>
          <a:xfrm>
            <a:off x="280416" y="516310"/>
            <a:ext cx="447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Batang" panose="02030600000101010101" pitchFamily="18" charset="-127"/>
                <a:ea typeface="Batang" panose="02030600000101010101" pitchFamily="18" charset="-127"/>
              </a:rPr>
              <a:t>Step 1- Read God’s Word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807F1-C96C-F0FB-39B0-9DD4356B1E23}"/>
              </a:ext>
            </a:extLst>
          </p:cNvPr>
          <p:cNvSpPr txBox="1"/>
          <p:nvPr/>
        </p:nvSpPr>
        <p:spPr>
          <a:xfrm>
            <a:off x="388625" y="1850048"/>
            <a:ext cx="4183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Matthew 7:26- both the wise man and foolish man heard the word!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 to church, listen to sermons, participate in bible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Here’s what makes this step so important- if you go to church and read your bible, you can easily deceive yourself into believing you are building on the rock!</a:t>
            </a:r>
          </a:p>
        </p:txBody>
      </p:sp>
      <p:pic>
        <p:nvPicPr>
          <p:cNvPr id="8" name="Picture 2" descr="Are we Built on Rock or Sand? – Sacred Heart Catholic Parish in Punta Gorda">
            <a:extLst>
              <a:ext uri="{FF2B5EF4-FFF2-40B4-BE49-F238E27FC236}">
                <a16:creationId xmlns:a16="http://schemas.microsoft.com/office/drawing/2014/main" id="{3D7A6909-0BA9-97EF-971C-6B7E5479E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8137" b="-2"/>
          <a:stretch/>
        </p:blipFill>
        <p:spPr bwMode="auto">
          <a:xfrm>
            <a:off x="4671911" y="-114295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beach house">
            <a:extLst>
              <a:ext uri="{FF2B5EF4-FFF2-40B4-BE49-F238E27FC236}">
                <a16:creationId xmlns:a16="http://schemas.microsoft.com/office/drawing/2014/main" id="{FDFD9FC1-3FE3-472F-8F7B-C2546349D3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60C63-2598-41C2-B308-2D122BF26EC9}"/>
              </a:ext>
            </a:extLst>
          </p:cNvPr>
          <p:cNvSpPr txBox="1"/>
          <p:nvPr/>
        </p:nvSpPr>
        <p:spPr>
          <a:xfrm>
            <a:off x="280416" y="516310"/>
            <a:ext cx="4472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Batang" panose="02030600000101010101" pitchFamily="18" charset="-127"/>
                <a:ea typeface="Batang" panose="02030600000101010101" pitchFamily="18" charset="-127"/>
              </a:rPr>
              <a:t>Step 2- Ignore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807F1-C96C-F0FB-39B0-9DD4356B1E23}"/>
              </a:ext>
            </a:extLst>
          </p:cNvPr>
          <p:cNvSpPr txBox="1"/>
          <p:nvPr/>
        </p:nvSpPr>
        <p:spPr>
          <a:xfrm>
            <a:off x="388625" y="1850048"/>
            <a:ext cx="4183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Matthew 7:26- the foolish man ignores God’s 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Matthew 6:33- Why seek God first?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Matthew 18:15- why go to your brother/sister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Luke 17:3-4- Why forgive?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2" descr="Are we Built on Rock or Sand? – Sacred Heart Catholic Parish in Punta Gorda">
            <a:extLst>
              <a:ext uri="{FF2B5EF4-FFF2-40B4-BE49-F238E27FC236}">
                <a16:creationId xmlns:a16="http://schemas.microsoft.com/office/drawing/2014/main" id="{3D7A6909-0BA9-97EF-971C-6B7E5479E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8137" b="-2"/>
          <a:stretch/>
        </p:blipFill>
        <p:spPr bwMode="auto">
          <a:xfrm>
            <a:off x="4671911" y="-114295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beach house">
            <a:extLst>
              <a:ext uri="{FF2B5EF4-FFF2-40B4-BE49-F238E27FC236}">
                <a16:creationId xmlns:a16="http://schemas.microsoft.com/office/drawing/2014/main" id="{FDFD9FC1-3FE3-472F-8F7B-C2546349D3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60C63-2598-41C2-B308-2D122BF26EC9}"/>
              </a:ext>
            </a:extLst>
          </p:cNvPr>
          <p:cNvSpPr txBox="1"/>
          <p:nvPr/>
        </p:nvSpPr>
        <p:spPr>
          <a:xfrm>
            <a:off x="280416" y="516310"/>
            <a:ext cx="447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Batang" panose="02030600000101010101" pitchFamily="18" charset="-127"/>
                <a:ea typeface="Batang" panose="02030600000101010101" pitchFamily="18" charset="-127"/>
              </a:rPr>
              <a:t>Step 3- Justify how you are living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807F1-C96C-F0FB-39B0-9DD4356B1E23}"/>
              </a:ext>
            </a:extLst>
          </p:cNvPr>
          <p:cNvSpPr txBox="1"/>
          <p:nvPr/>
        </p:nvSpPr>
        <p:spPr>
          <a:xfrm>
            <a:off x="381430" y="1730778"/>
            <a:ext cx="41833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specifically mentioned- but could it of happened?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Common Justification statements: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Nobody else is doing what that rock builder is doing.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Everybody else is building like I am.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Surely God doesn’t really expect that from me.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That’s just not natural, normal people don’t behave like that.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 think God just wants me to be happy.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That’s just too hard.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2" descr="Are we Built on Rock or Sand? – Sacred Heart Catholic Parish in Punta Gorda">
            <a:extLst>
              <a:ext uri="{FF2B5EF4-FFF2-40B4-BE49-F238E27FC236}">
                <a16:creationId xmlns:a16="http://schemas.microsoft.com/office/drawing/2014/main" id="{3D7A6909-0BA9-97EF-971C-6B7E5479E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8137" b="-2"/>
          <a:stretch/>
        </p:blipFill>
        <p:spPr bwMode="auto">
          <a:xfrm>
            <a:off x="4671911" y="-114295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beach house">
            <a:extLst>
              <a:ext uri="{FF2B5EF4-FFF2-40B4-BE49-F238E27FC236}">
                <a16:creationId xmlns:a16="http://schemas.microsoft.com/office/drawing/2014/main" id="{FDFD9FC1-3FE3-472F-8F7B-C2546349D3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60C63-2598-41C2-B308-2D122BF26EC9}"/>
              </a:ext>
            </a:extLst>
          </p:cNvPr>
          <p:cNvSpPr txBox="1"/>
          <p:nvPr/>
        </p:nvSpPr>
        <p:spPr>
          <a:xfrm>
            <a:off x="280416" y="516310"/>
            <a:ext cx="447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Batang" panose="02030600000101010101" pitchFamily="18" charset="-127"/>
                <a:ea typeface="Batang" panose="02030600000101010101" pitchFamily="18" charset="-127"/>
              </a:rPr>
              <a:t>Step 4-Blame God when things go wrong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807F1-C96C-F0FB-39B0-9DD4356B1E23}"/>
              </a:ext>
            </a:extLst>
          </p:cNvPr>
          <p:cNvSpPr txBox="1"/>
          <p:nvPr/>
        </p:nvSpPr>
        <p:spPr>
          <a:xfrm>
            <a:off x="381430" y="1730778"/>
            <a:ext cx="418337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Again, not specifically mentioned- but could who controls the weather?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Why didn’t God keep the ”storms” from happening in my life?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Getting fired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unemployment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Illness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Death of a loved 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Marriage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Family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2" descr="Are we Built on Rock or Sand? – Sacred Heart Catholic Parish in Punta Gorda">
            <a:extLst>
              <a:ext uri="{FF2B5EF4-FFF2-40B4-BE49-F238E27FC236}">
                <a16:creationId xmlns:a16="http://schemas.microsoft.com/office/drawing/2014/main" id="{3D7A6909-0BA9-97EF-971C-6B7E5479E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8137" b="-2"/>
          <a:stretch/>
        </p:blipFill>
        <p:spPr bwMode="auto">
          <a:xfrm>
            <a:off x="4671911" y="-114295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0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1428</TotalTime>
  <Words>557</Words>
  <Application>Microsoft Macintosh PowerPoint</Application>
  <PresentationFormat>On-screen Show (4:3)</PresentationFormat>
  <Paragraphs>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Batang</vt:lpstr>
      <vt:lpstr>BatangChe</vt:lpstr>
      <vt:lpstr>Arial</vt:lpstr>
      <vt:lpstr>Calibri</vt:lpstr>
      <vt:lpstr>Calibri Light</vt:lpstr>
      <vt:lpstr>Curlz MT</vt:lpstr>
      <vt:lpstr>Napa SF</vt:lpstr>
      <vt:lpstr>Optima</vt:lpstr>
      <vt:lpstr>Office Theme</vt:lpstr>
      <vt:lpstr>PowerPoint Presentation</vt:lpstr>
      <vt:lpstr>Lesson’s From Little Voices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Lord’s Plan Of Salvation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Aric Russell</dc:creator>
  <cp:lastModifiedBy>Aric Russell</cp:lastModifiedBy>
  <cp:revision>14</cp:revision>
  <dcterms:created xsi:type="dcterms:W3CDTF">2017-10-29T00:06:54Z</dcterms:created>
  <dcterms:modified xsi:type="dcterms:W3CDTF">2023-02-03T19:07:35Z</dcterms:modified>
</cp:coreProperties>
</file>