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3556"/>
  </p:normalViewPr>
  <p:slideViewPr>
    <p:cSldViewPr snapToGrid="0">
      <p:cViewPr varScale="1">
        <p:scale>
          <a:sx n="70" d="100"/>
          <a:sy n="70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8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3C85-0206-D048-B609-DBF738EE978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7869-F370-1C41-8A1C-E7C5C088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itual Family (1) - Foundational Teachings">
            <a:extLst>
              <a:ext uri="{FF2B5EF4-FFF2-40B4-BE49-F238E27FC236}">
                <a16:creationId xmlns:a16="http://schemas.microsoft.com/office/drawing/2014/main" id="{CAB79CDD-40BA-F707-4CD9-B07032DED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r="10170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674D8-7D30-1123-3C8E-F35854B9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The Gift of a Spiritual Family</a:t>
            </a:r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B9B5A-485A-E1A0-DDE4-BA75D717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You Can’t Do It Alone</a:t>
            </a:r>
          </a:p>
        </p:txBody>
      </p:sp>
      <p:pic>
        <p:nvPicPr>
          <p:cNvPr id="4" name="Picture 3" descr="A child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AE340942-3B70-F8CE-A957-B82B3131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194440"/>
            <a:ext cx="2569467" cy="44686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636CA-C2FD-E4D3-2AAF-F43C3E6B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370763" cy="4154361"/>
          </a:xfrm>
        </p:spPr>
        <p:txBody>
          <a:bodyPr>
            <a:normAutofit/>
          </a:bodyPr>
          <a:lstStyle/>
          <a:p>
            <a:r>
              <a:rPr lang="en-US" sz="4000" dirty="0"/>
              <a:t>Romans12:3-8- God put us together as a body</a:t>
            </a:r>
          </a:p>
          <a:p>
            <a:r>
              <a:rPr lang="en-US" sz="4000" dirty="0"/>
              <a:t>I Corinthians12:12-26</a:t>
            </a:r>
          </a:p>
          <a:p>
            <a:r>
              <a:rPr lang="en-US" sz="4000" dirty="0"/>
              <a:t>Ephesians 4:15-16- “What every joint supplies”</a:t>
            </a:r>
          </a:p>
        </p:txBody>
      </p:sp>
    </p:spTree>
    <p:extLst>
      <p:ext uri="{BB962C8B-B14F-4D97-AF65-F5344CB8AC3E}">
        <p14:creationId xmlns:p14="http://schemas.microsoft.com/office/powerpoint/2010/main" val="250014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22D4-5CD6-FE2C-FBB4-22E67AE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We Need Others</a:t>
            </a:r>
          </a:p>
        </p:txBody>
      </p:sp>
      <p:pic>
        <p:nvPicPr>
          <p:cNvPr id="4" name="Picture 3" descr="A group of people walking on a beach&#10;&#10;Description automatically generated with low confidence">
            <a:extLst>
              <a:ext uri="{FF2B5EF4-FFF2-40B4-BE49-F238E27FC236}">
                <a16:creationId xmlns:a16="http://schemas.microsoft.com/office/drawing/2014/main" id="{5E758C64-B63B-DB86-B78D-7D556E377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7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34A3-033C-228C-C26E-AA3B5E03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86740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Romans 12:3- “Do not think to much of yourselves”</a:t>
            </a:r>
          </a:p>
          <a:p>
            <a:r>
              <a:rPr lang="en-US" sz="2400" dirty="0"/>
              <a:t>Ecclesiastes 4:9-12- “Two are better than one…”</a:t>
            </a:r>
          </a:p>
          <a:p>
            <a:r>
              <a:rPr lang="en-US" sz="2400" dirty="0"/>
              <a:t>Hebrew 10:24- “Provoke one another…”</a:t>
            </a:r>
          </a:p>
          <a:p>
            <a:r>
              <a:rPr lang="en-US" sz="2400" dirty="0"/>
              <a:t>James 5:16- “Confess and pray to one another”</a:t>
            </a:r>
          </a:p>
        </p:txBody>
      </p:sp>
    </p:spTree>
    <p:extLst>
      <p:ext uri="{BB962C8B-B14F-4D97-AF65-F5344CB8AC3E}">
        <p14:creationId xmlns:p14="http://schemas.microsoft.com/office/powerpoint/2010/main" val="16177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22D4-5CD6-FE2C-FBB4-22E67AE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Others Need You</a:t>
            </a:r>
          </a:p>
        </p:txBody>
      </p:sp>
      <p:pic>
        <p:nvPicPr>
          <p:cNvPr id="4" name="Picture 3" descr="A group of people walking on a beach&#10;&#10;Description automatically generated with low confidence">
            <a:extLst>
              <a:ext uri="{FF2B5EF4-FFF2-40B4-BE49-F238E27FC236}">
                <a16:creationId xmlns:a16="http://schemas.microsoft.com/office/drawing/2014/main" id="{5E758C64-B63B-DB86-B78D-7D556E377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7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34A3-033C-228C-C26E-AA3B5E03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8308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Romans 12:4-5- We each have responsibilities</a:t>
            </a:r>
          </a:p>
          <a:p>
            <a:r>
              <a:rPr lang="en-US" sz="2400" dirty="0"/>
              <a:t>I Corinthians 12:14-17- You are needed!</a:t>
            </a:r>
          </a:p>
          <a:p>
            <a:r>
              <a:rPr lang="en-US" sz="2400" dirty="0"/>
              <a:t>I Corinthians12:18- God put you right where He needs you!</a:t>
            </a:r>
          </a:p>
        </p:txBody>
      </p:sp>
    </p:spTree>
    <p:extLst>
      <p:ext uri="{BB962C8B-B14F-4D97-AF65-F5344CB8AC3E}">
        <p14:creationId xmlns:p14="http://schemas.microsoft.com/office/powerpoint/2010/main" val="5955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BE2A12-5AA5-D966-6935-6D7A40890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92" b="-2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14BC-8646-3F03-3FB3-40226F6B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65125"/>
            <a:ext cx="394961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Don’t Have To Face Life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D3496-C127-3C86-D9A6-37374152B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022601"/>
            <a:ext cx="3273552" cy="4154361"/>
          </a:xfrm>
        </p:spPr>
        <p:txBody>
          <a:bodyPr>
            <a:normAutofit/>
          </a:bodyPr>
          <a:lstStyle/>
          <a:p>
            <a:r>
              <a:rPr lang="en-US" sz="3600" dirty="0"/>
              <a:t>Life is tough- I Peter 5:8</a:t>
            </a:r>
          </a:p>
          <a:p>
            <a:r>
              <a:rPr lang="en-US" sz="3600" dirty="0"/>
              <a:t>Romans 12:3-8</a:t>
            </a:r>
          </a:p>
          <a:p>
            <a:r>
              <a:rPr lang="en-US" sz="3600" dirty="0"/>
              <a:t>Ecclesiastes 4:9-12</a:t>
            </a:r>
          </a:p>
        </p:txBody>
      </p:sp>
    </p:spTree>
    <p:extLst>
      <p:ext uri="{BB962C8B-B14F-4D97-AF65-F5344CB8AC3E}">
        <p14:creationId xmlns:p14="http://schemas.microsoft.com/office/powerpoint/2010/main" val="205913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113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Gift of a Spiritual Family</vt:lpstr>
      <vt:lpstr>You Can’t Do It Alone</vt:lpstr>
      <vt:lpstr>We Need Others</vt:lpstr>
      <vt:lpstr>Others Need You</vt:lpstr>
      <vt:lpstr>We Don’t Have To Face Life Alone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Gift of a Spiritual Family</dc:title>
  <dc:creator>Aric Russell</dc:creator>
  <cp:lastModifiedBy>Aric Russell</cp:lastModifiedBy>
  <cp:revision>3</cp:revision>
  <dcterms:created xsi:type="dcterms:W3CDTF">2023-01-13T03:48:50Z</dcterms:created>
  <dcterms:modified xsi:type="dcterms:W3CDTF">2023-01-13T13:13:18Z</dcterms:modified>
</cp:coreProperties>
</file>