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9" r:id="rId2"/>
    <p:sldId id="256" r:id="rId3"/>
    <p:sldId id="262" r:id="rId4"/>
    <p:sldId id="268" r:id="rId5"/>
    <p:sldId id="263" r:id="rId6"/>
    <p:sldId id="264" r:id="rId7"/>
    <p:sldId id="265" r:id="rId8"/>
    <p:sldId id="266"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63333" autoAdjust="0"/>
  </p:normalViewPr>
  <p:slideViewPr>
    <p:cSldViewPr snapToGrid="0">
      <p:cViewPr varScale="1">
        <p:scale>
          <a:sx n="45" d="100"/>
          <a:sy n="45" d="100"/>
        </p:scale>
        <p:origin x="2056"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E8E1D-D203-4779-9603-67E22046C52A}" type="datetimeFigureOut">
              <a:rPr lang="en-US" smtClean="0"/>
              <a:t>1/5/23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AC5EF-A473-405E-BC33-31445980C3EA}" type="slidenum">
              <a:rPr lang="en-US" smtClean="0"/>
              <a:t>‹#›</a:t>
            </a:fld>
            <a:endParaRPr lang="en-US"/>
          </a:p>
        </p:txBody>
      </p:sp>
    </p:spTree>
    <p:extLst>
      <p:ext uri="{BB962C8B-B14F-4D97-AF65-F5344CB8AC3E}">
        <p14:creationId xmlns:p14="http://schemas.microsoft.com/office/powerpoint/2010/main" val="350649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prophet Jeremiah began his work as a prophet during the reign of Josiah, one of the good kings of Judah, and he continued to prophesy until Judah was carried away into Babylonian captivity.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Like most of the faithful prophets of the Old Testament, Jeremiah was not very popular with the people and suffered many injustices at their hands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notice the text of Jeremiah 6:16.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41AC5EF-A473-405E-BC33-31445980C3EA}" type="slidenum">
              <a:rPr lang="en-US" smtClean="0"/>
              <a:t>2</a:t>
            </a:fld>
            <a:endParaRPr lang="en-US"/>
          </a:p>
        </p:txBody>
      </p:sp>
    </p:spTree>
    <p:extLst>
      <p:ext uri="{BB962C8B-B14F-4D97-AF65-F5344CB8AC3E}">
        <p14:creationId xmlns:p14="http://schemas.microsoft.com/office/powerpoint/2010/main" val="338034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words constitute a brief summary of the situation in Jeremiah’s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shows God pleading with his people to do right, and the people responding, “We will not.”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words were written many, many years ago, but the admonitions found in the verse are just as much needed today as they were then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Let us analyze this verse carefully, and see if it does not have a very modern day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41AC5EF-A473-405E-BC33-31445980C3EA}" type="slidenum">
              <a:rPr lang="en-US" smtClean="0"/>
              <a:t>3</a:t>
            </a:fld>
            <a:endParaRPr lang="en-US"/>
          </a:p>
        </p:txBody>
      </p:sp>
    </p:spTree>
    <p:extLst>
      <p:ext uri="{BB962C8B-B14F-4D97-AF65-F5344CB8AC3E}">
        <p14:creationId xmlns:p14="http://schemas.microsoft.com/office/powerpoint/2010/main" val="354867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Imagine if you will, you are traveling in an unfamiliar place and you come to place where several roads meet.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Would you just chose one road at random and go on securely believing you are headed the right direction?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 you would study the situation before you and be sure you are headed the right direction.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might even flag someone down and make sure you are headed the right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unfortunate, that in religion, there are many who never stop to consider whether the way they are traveling is the right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Examine with me some scriptures that warn us to be careful in choosing which path we should take.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Proverbs 14:12; Matthew 7:21-23; II Corinthians 13:5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Life is to short, death is too certain, and eternity is too long for us to go through life without making thorough examination to be sure we are on the right path.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41AC5EF-A473-405E-BC33-31445980C3EA}" type="slidenum">
              <a:rPr lang="en-US" smtClean="0"/>
              <a:t>4</a:t>
            </a:fld>
            <a:endParaRPr lang="en-US"/>
          </a:p>
        </p:txBody>
      </p:sp>
    </p:spTree>
    <p:extLst>
      <p:ext uri="{BB962C8B-B14F-4D97-AF65-F5344CB8AC3E}">
        <p14:creationId xmlns:p14="http://schemas.microsoft.com/office/powerpoint/2010/main" val="377829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Hebrew word translated “old” here means “everlasting, perpetual, of time long past.”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idea suggested is that new ways had come along, and that God’s eternal truth had been forsaken in order to walk in ways that were new.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Whether a thing is new or old is really of no consequence within itself.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some new things that are far better than the old.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wouldn’t want to cross the country in a wagon or horseback, not with the cars and planes we have today.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wouldn’t want to go back to a time when we didn’t have plumbing like we do today.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Modern medicine is better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Technology continues to do bigger and better things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so on and so forth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the standard of human conduct set forth for us in the Bible is perfect, and nothing we might do could improve upon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Notice with me some verses that demonstrate the “everlasting” wisdom in the scriptures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II Timothy 3:16-17; II Peter 1:3; Psalm 19:7-11; Psalm 119:105; Psalm 119:130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we sit here in 2017, we need to realize that there is nothing more important that we could do than ask for the Old Paths, where the Good way is.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in every aspect of our life, we need to ask what is God’s standard.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then as the verse continues, we need to “Walk in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41AC5EF-A473-405E-BC33-31445980C3EA}" type="slidenum">
              <a:rPr lang="en-US" smtClean="0"/>
              <a:t>5</a:t>
            </a:fld>
            <a:endParaRPr lang="en-US"/>
          </a:p>
        </p:txBody>
      </p:sp>
    </p:spTree>
    <p:extLst>
      <p:ext uri="{BB962C8B-B14F-4D97-AF65-F5344CB8AC3E}">
        <p14:creationId xmlns:p14="http://schemas.microsoft.com/office/powerpoint/2010/main" val="330710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not enough to know what is right and wrong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must walk in the way God has commanded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Notice what the Bible says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II Timothy 3:14; James 1:22-25; Matthew 7:21-23; Revelation 2:10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walk in the “old paths,” we will find rest for our souls.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41AC5EF-A473-405E-BC33-31445980C3EA}" type="slidenum">
              <a:rPr lang="en-US" smtClean="0"/>
              <a:t>6</a:t>
            </a:fld>
            <a:endParaRPr lang="en-US"/>
          </a:p>
        </p:txBody>
      </p:sp>
    </p:spTree>
    <p:extLst>
      <p:ext uri="{BB962C8B-B14F-4D97-AF65-F5344CB8AC3E}">
        <p14:creationId xmlns:p14="http://schemas.microsoft.com/office/powerpoint/2010/main" val="269504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phrase reminds me of a statement made by Jesus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Matthew 11:28-30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Jesus is there to give us rest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to put us at peace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I also want to remind you that this peace, this rest, is only for those who walk in the old paths.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Go back to our verse and read it again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Jeremiah 6:16</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Psalm 38:3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41AC5EF-A473-405E-BC33-31445980C3EA}" type="slidenum">
              <a:rPr lang="en-US" smtClean="0"/>
              <a:t>7</a:t>
            </a:fld>
            <a:endParaRPr lang="en-US"/>
          </a:p>
        </p:txBody>
      </p:sp>
    </p:spTree>
    <p:extLst>
      <p:ext uri="{BB962C8B-B14F-4D97-AF65-F5344CB8AC3E}">
        <p14:creationId xmlns:p14="http://schemas.microsoft.com/office/powerpoint/2010/main" val="322584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the problem today.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 many people want to stand in rebellion against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hear God’s word, they read God’s word but it isn’t want they want to hear so they go against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would rather do their own thing.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Notice one who had this attitude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Matthew 19:16-22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many people do we know that claim to be religious, yet the fail to follow God’s commands?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we like those from the days of Jeremiah?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Will we refuse to walk in the “old paths”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Or will we submit to God and walk in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41AC5EF-A473-405E-BC33-31445980C3EA}" type="slidenum">
              <a:rPr lang="en-US" smtClean="0"/>
              <a:t>8</a:t>
            </a:fld>
            <a:endParaRPr lang="en-US"/>
          </a:p>
        </p:txBody>
      </p:sp>
    </p:spTree>
    <p:extLst>
      <p:ext uri="{BB962C8B-B14F-4D97-AF65-F5344CB8AC3E}">
        <p14:creationId xmlns:p14="http://schemas.microsoft.com/office/powerpoint/2010/main" val="378184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CD8583-C561-4699-BA74-498E86E4872D}" type="datetimeFigureOut">
              <a:rPr lang="en-US" smtClean="0"/>
              <a:t>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7981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D8583-C561-4699-BA74-498E86E4872D}" type="datetimeFigureOut">
              <a:rPr lang="en-US" smtClean="0"/>
              <a:t>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329732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D8583-C561-4699-BA74-498E86E4872D}" type="datetimeFigureOut">
              <a:rPr lang="en-US" smtClean="0"/>
              <a:t>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218709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D8583-C561-4699-BA74-498E86E4872D}" type="datetimeFigureOut">
              <a:rPr lang="en-US" smtClean="0"/>
              <a:t>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338199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D8583-C561-4699-BA74-498E86E4872D}" type="datetimeFigureOut">
              <a:rPr lang="en-US" smtClean="0"/>
              <a:t>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62813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CD8583-C561-4699-BA74-498E86E4872D}" type="datetimeFigureOut">
              <a:rPr lang="en-US" smtClean="0"/>
              <a:t>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426849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CD8583-C561-4699-BA74-498E86E4872D}" type="datetimeFigureOut">
              <a:rPr lang="en-US" smtClean="0"/>
              <a:t>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145001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CD8583-C561-4699-BA74-498E86E4872D}" type="datetimeFigureOut">
              <a:rPr lang="en-US" smtClean="0"/>
              <a:t>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282473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D8583-C561-4699-BA74-498E86E4872D}" type="datetimeFigureOut">
              <a:rPr lang="en-US" smtClean="0"/>
              <a:t>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404496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D8583-C561-4699-BA74-498E86E4872D}" type="datetimeFigureOut">
              <a:rPr lang="en-US" smtClean="0"/>
              <a:t>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392782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D8583-C561-4699-BA74-498E86E4872D}" type="datetimeFigureOut">
              <a:rPr lang="en-US" smtClean="0"/>
              <a:t>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E7A49-BFCF-47BF-853D-5A52C3529A49}" type="slidenum">
              <a:rPr lang="en-US" smtClean="0"/>
              <a:t>‹#›</a:t>
            </a:fld>
            <a:endParaRPr lang="en-US"/>
          </a:p>
        </p:txBody>
      </p:sp>
    </p:spTree>
    <p:extLst>
      <p:ext uri="{BB962C8B-B14F-4D97-AF65-F5344CB8AC3E}">
        <p14:creationId xmlns:p14="http://schemas.microsoft.com/office/powerpoint/2010/main" val="272726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D8583-C561-4699-BA74-498E86E4872D}" type="datetimeFigureOut">
              <a:rPr lang="en-US" smtClean="0"/>
              <a:t>1/5/23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E7A49-BFCF-47BF-853D-5A52C3529A49}" type="slidenum">
              <a:rPr lang="en-US" smtClean="0"/>
              <a:t>‹#›</a:t>
            </a:fld>
            <a:endParaRPr lang="en-US"/>
          </a:p>
        </p:txBody>
      </p:sp>
    </p:spTree>
    <p:extLst>
      <p:ext uri="{BB962C8B-B14F-4D97-AF65-F5344CB8AC3E}">
        <p14:creationId xmlns:p14="http://schemas.microsoft.com/office/powerpoint/2010/main" val="2593604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8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9603" y="2049488"/>
            <a:ext cx="5352758" cy="1609047"/>
          </a:xfrm>
          <a:solidFill>
            <a:schemeClr val="accent2"/>
          </a:solidFill>
        </p:spPr>
        <p:txBody>
          <a:bodyPr>
            <a:normAutofit/>
          </a:bodyPr>
          <a:lstStyle/>
          <a:p>
            <a:r>
              <a:rPr lang="en-US" sz="5400" dirty="0">
                <a:solidFill>
                  <a:schemeClr val="bg1"/>
                </a:solidFill>
              </a:rPr>
              <a:t>THE OLD PATHS</a:t>
            </a:r>
            <a:br>
              <a:rPr lang="en-US" sz="5400" dirty="0">
                <a:solidFill>
                  <a:schemeClr val="bg1"/>
                </a:solidFill>
              </a:rPr>
            </a:br>
            <a:r>
              <a:rPr lang="en-US" sz="5400" dirty="0">
                <a:solidFill>
                  <a:schemeClr val="bg1"/>
                </a:solidFill>
              </a:rPr>
              <a:t>JEREMIAH 6:16</a:t>
            </a:r>
          </a:p>
        </p:txBody>
      </p:sp>
    </p:spTree>
    <p:extLst>
      <p:ext uri="{BB962C8B-B14F-4D97-AF65-F5344CB8AC3E}">
        <p14:creationId xmlns:p14="http://schemas.microsoft.com/office/powerpoint/2010/main" val="365130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1" y="1611046"/>
            <a:ext cx="7986092" cy="3624069"/>
          </a:xfrm>
          <a:prstGeom prst="rect">
            <a:avLst/>
          </a:prstGeom>
          <a:solidFill>
            <a:schemeClr val="accent2"/>
          </a:solidFill>
        </p:spPr>
        <p:txBody>
          <a:bodyPr wrap="square" rtlCol="0">
            <a:spAutoFit/>
          </a:bodyPr>
          <a:lstStyle/>
          <a:p>
            <a:r>
              <a:rPr lang="en-US" sz="3600" dirty="0"/>
              <a:t>JEREMIAH 6:16- </a:t>
            </a:r>
          </a:p>
          <a:p>
            <a:r>
              <a:rPr lang="en-US" sz="3600" dirty="0"/>
              <a:t>“STAND IN THE WAYS AND SEE, AND ASK FOR THE OLD PATHS, WHERE THE GOOD WAY IS, AND WALK IN IT; AND YOU WILL FIND REST FOR YOUR SOULS. BUT THEY SAID, ‘WE WILL NOT WALK IN IT.”</a:t>
            </a:r>
          </a:p>
          <a:p>
            <a:pPr marL="557213" lvl="1"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26333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1" y="1611046"/>
            <a:ext cx="7986092" cy="3624069"/>
          </a:xfrm>
          <a:prstGeom prst="rect">
            <a:avLst/>
          </a:prstGeom>
          <a:solidFill>
            <a:schemeClr val="accent2"/>
          </a:solidFill>
        </p:spPr>
        <p:txBody>
          <a:bodyPr wrap="square" rtlCol="0">
            <a:spAutoFit/>
          </a:bodyPr>
          <a:lstStyle/>
          <a:p>
            <a:r>
              <a:rPr lang="en-US" sz="3600" dirty="0"/>
              <a:t>JEREMIAH 6:16- </a:t>
            </a:r>
          </a:p>
          <a:p>
            <a:r>
              <a:rPr lang="en-US" sz="3600" dirty="0">
                <a:solidFill>
                  <a:schemeClr val="bg1"/>
                </a:solidFill>
              </a:rPr>
              <a:t>“STAND IN THE WAYS AND SEE</a:t>
            </a:r>
            <a:r>
              <a:rPr lang="en-US" sz="3600" dirty="0"/>
              <a:t>, AND ASK FOR THE OLD PATHS, WHERE THE GOOD WAS IS, AND WALK IN IT; AND YOU WILL FIND REST FOR YOUR SOULS. BUT THEY SAID, ‘WE WILL NOT WALK IN IT.”</a:t>
            </a:r>
          </a:p>
          <a:p>
            <a:pPr marL="557213" lvl="1"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229204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1" y="1611046"/>
            <a:ext cx="7986092" cy="3624069"/>
          </a:xfrm>
          <a:prstGeom prst="rect">
            <a:avLst/>
          </a:prstGeom>
          <a:solidFill>
            <a:schemeClr val="accent2"/>
          </a:solidFill>
        </p:spPr>
        <p:txBody>
          <a:bodyPr wrap="square" rtlCol="0">
            <a:spAutoFit/>
          </a:bodyPr>
          <a:lstStyle/>
          <a:p>
            <a:r>
              <a:rPr lang="en-US" sz="3600" dirty="0"/>
              <a:t>JEREMIAH 6:16- </a:t>
            </a:r>
          </a:p>
          <a:p>
            <a:r>
              <a:rPr lang="en-US" sz="3600" dirty="0"/>
              <a:t>“STAND IN THE WAYS AND SEE, </a:t>
            </a:r>
            <a:r>
              <a:rPr lang="en-US" sz="3600" dirty="0">
                <a:solidFill>
                  <a:schemeClr val="bg1"/>
                </a:solidFill>
              </a:rPr>
              <a:t>AND ASK FOR THE OLD PATHS, WHERE THE GOOD WAY IS</a:t>
            </a:r>
            <a:r>
              <a:rPr lang="en-US" sz="3600" dirty="0"/>
              <a:t>, AND WALK IN IT; AND YOU WILL FIND REST FOR YOUR SOULS. BUT THEY SAID, ‘WE WILL NOT WALK IN IT.”</a:t>
            </a:r>
          </a:p>
          <a:p>
            <a:pPr marL="557213" lvl="1"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411768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1" y="1611046"/>
            <a:ext cx="7986092" cy="3624069"/>
          </a:xfrm>
          <a:prstGeom prst="rect">
            <a:avLst/>
          </a:prstGeom>
          <a:solidFill>
            <a:schemeClr val="accent2"/>
          </a:solidFill>
        </p:spPr>
        <p:txBody>
          <a:bodyPr wrap="square" rtlCol="0">
            <a:spAutoFit/>
          </a:bodyPr>
          <a:lstStyle/>
          <a:p>
            <a:r>
              <a:rPr lang="en-US" sz="3600" dirty="0"/>
              <a:t>JEREMIAH 6:16- </a:t>
            </a:r>
          </a:p>
          <a:p>
            <a:r>
              <a:rPr lang="en-US" sz="3600" dirty="0"/>
              <a:t>“STAND IN THE WAYS AND SEE, AND ASK FOR THE OLD PATHS, WHERE THE GOOD WAY IS, </a:t>
            </a:r>
            <a:r>
              <a:rPr lang="en-US" sz="3600" dirty="0">
                <a:solidFill>
                  <a:schemeClr val="bg1"/>
                </a:solidFill>
              </a:rPr>
              <a:t>AND WALK IN IT</a:t>
            </a:r>
            <a:r>
              <a:rPr lang="en-US" sz="3600" dirty="0"/>
              <a:t>; AND YOU WILL FIND REST FOR YOUR SOULS. BUT THEY SAID, ‘WE WILL NOT WALK IN IT.”</a:t>
            </a:r>
          </a:p>
          <a:p>
            <a:pPr marL="557213" lvl="1"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181942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1" y="1611046"/>
            <a:ext cx="7986092" cy="3624069"/>
          </a:xfrm>
          <a:prstGeom prst="rect">
            <a:avLst/>
          </a:prstGeom>
          <a:solidFill>
            <a:schemeClr val="accent2"/>
          </a:solidFill>
        </p:spPr>
        <p:txBody>
          <a:bodyPr wrap="square" rtlCol="0">
            <a:spAutoFit/>
          </a:bodyPr>
          <a:lstStyle/>
          <a:p>
            <a:r>
              <a:rPr lang="en-US" sz="3600" dirty="0"/>
              <a:t>JEREMIAH 6:16- </a:t>
            </a:r>
          </a:p>
          <a:p>
            <a:r>
              <a:rPr lang="en-US" sz="3600" dirty="0"/>
              <a:t>“STAND IN THE WAYS AND SEE, AND ASK FOR THE OLD PATHS, WHERE THE GOOD WAY IS, AND WALK IN IT; </a:t>
            </a:r>
            <a:r>
              <a:rPr lang="en-US" sz="3600" dirty="0">
                <a:solidFill>
                  <a:schemeClr val="bg1"/>
                </a:solidFill>
              </a:rPr>
              <a:t>AND YOU WILL FIND REST FOR YOUR SOULS.</a:t>
            </a:r>
            <a:r>
              <a:rPr lang="en-US" sz="3600" dirty="0"/>
              <a:t> BUT THEY SAID, ‘WE WILL NOT WALK IN IT.”</a:t>
            </a:r>
          </a:p>
          <a:p>
            <a:pPr marL="557213" lvl="1"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177551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1" y="1611046"/>
            <a:ext cx="7986092" cy="3624069"/>
          </a:xfrm>
          <a:prstGeom prst="rect">
            <a:avLst/>
          </a:prstGeom>
          <a:solidFill>
            <a:schemeClr val="accent2"/>
          </a:solidFill>
        </p:spPr>
        <p:txBody>
          <a:bodyPr wrap="square" rtlCol="0">
            <a:spAutoFit/>
          </a:bodyPr>
          <a:lstStyle/>
          <a:p>
            <a:r>
              <a:rPr lang="en-US" sz="3600" dirty="0"/>
              <a:t>JEREMIAH 6:16- </a:t>
            </a:r>
          </a:p>
          <a:p>
            <a:r>
              <a:rPr lang="en-US" sz="3600" dirty="0"/>
              <a:t>“STAND IN THE WAYS AND SEE, AND ASK FOR THE OLD PATHS, WHERE THE GOOD WAY IS, AND WALK IN IT; AND YOU WILL FIND REST FOR YOUR SOULS. </a:t>
            </a:r>
            <a:r>
              <a:rPr lang="en-US" sz="3600" dirty="0">
                <a:solidFill>
                  <a:schemeClr val="bg1"/>
                </a:solidFill>
              </a:rPr>
              <a:t>BUT THEY SAID, ‘WE WILL NOT WALK IN IT.”</a:t>
            </a:r>
          </a:p>
          <a:p>
            <a:pPr marL="557213" lvl="1"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79894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231" y="1611046"/>
            <a:ext cx="7986092" cy="3624069"/>
          </a:xfrm>
          <a:prstGeom prst="rect">
            <a:avLst/>
          </a:prstGeom>
          <a:solidFill>
            <a:schemeClr val="accent2"/>
          </a:solidFill>
        </p:spPr>
        <p:txBody>
          <a:bodyPr wrap="square" rtlCol="0">
            <a:spAutoFit/>
          </a:bodyPr>
          <a:lstStyle/>
          <a:p>
            <a:r>
              <a:rPr lang="en-US" sz="3600" dirty="0"/>
              <a:t>JEREMIAH 6:16- </a:t>
            </a:r>
          </a:p>
          <a:p>
            <a:r>
              <a:rPr lang="en-US" sz="3600" dirty="0"/>
              <a:t>“STAND IN THE WAYS AND SEE, AND ASK FOR THE OLD PATHS, WHERE THE GOOD WAY IS, AND WALK IN IT; AND YOU WILL FIND REST FOR YOUR SOULS. BUT THEY SAID, ‘WE WILL NOT WALK IN IT.”</a:t>
            </a:r>
          </a:p>
          <a:p>
            <a:pPr marL="557213" lvl="1"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0078862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1163</Words>
  <Application>Microsoft Macintosh PowerPoint</Application>
  <PresentationFormat>On-screen Show (4:3)</PresentationFormat>
  <Paragraphs>73</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THE OLD PATHS JEREMIAH 6:16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OLD PATHS</dc:title>
  <dc:creator>ChurchofChrist</dc:creator>
  <cp:lastModifiedBy>Aric Russell</cp:lastModifiedBy>
  <cp:revision>9</cp:revision>
  <dcterms:created xsi:type="dcterms:W3CDTF">2017-04-20T18:02:29Z</dcterms:created>
  <dcterms:modified xsi:type="dcterms:W3CDTF">2023-01-05T16:36:47Z</dcterms:modified>
</cp:coreProperties>
</file>