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sldIdLst>
    <p:sldId id="262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64" r:id="rId10"/>
  </p:sldIdLst>
  <p:sldSz cx="9144000" cy="6858000" type="screen4x3"/>
  <p:notesSz cx="6858000" cy="9144000"/>
  <p:embeddedFontLst>
    <p:embeddedFont>
      <p:font typeface="Bookman Old Style" panose="02050604050505020204" pitchFamily="18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25"/>
    <p:restoredTop sz="94014"/>
  </p:normalViewPr>
  <p:slideViewPr>
    <p:cSldViewPr>
      <p:cViewPr varScale="1">
        <p:scale>
          <a:sx n="116" d="100"/>
          <a:sy n="116" d="100"/>
        </p:scale>
        <p:origin x="128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B1164-D5C6-0342-A7DB-05734FA9E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1F5EC-22E6-9B4A-9B3C-A4DCD3CFA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EBC74-15F5-DB4B-85C5-FF889B3E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AFFB8-10C6-0E40-82C4-04F36D8E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5913D-A6F5-D74A-A3B1-C61213E3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3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6D46-7361-664F-B9FC-5DA393F5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26ADD-84D2-B742-8B87-E538FF62F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A1A5D-FFF4-7C47-8C68-08AE37F80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F2D2E-AD6E-CF47-A9FC-4A073836F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DB208-DA31-7D47-BDD7-6567D841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3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C535FB-1538-DE43-9220-F8E84289B1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821B7-623B-8347-B16A-5F9FEA748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85B34-F70F-DA42-9F69-0837CEAE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7D3B9-9D3D-C344-88E7-F23E44BD6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36FC-19EF-1540-818D-E6FB19C8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9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7DED-3AAE-8E41-8EA6-D31ABEF6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57747-CA96-3348-962F-FD5A6E863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639B5-BC14-5B4D-8887-C10B7F25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AFAD5-E3D2-B441-BFA5-588C8C9DA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0AFED-E8E7-A443-9BEF-3FCCC7B27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9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DF46D-5F14-AA4F-A96A-FF923715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1CDCA-9106-5444-9905-D1B15B6FD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D9BA-C522-534A-8DCE-9CDBE902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2DF36-A1E7-5947-B551-EA88622E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2A7D3-E26E-9B4C-967D-0C5F7765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5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AA4A-8E40-F049-B070-4A310EE9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1E452-2E8B-B642-9254-5DB312F03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7BB7E-F283-B04F-A7BC-8ECA99453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86089-2203-E042-9FA1-6B8FEF81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4CC43-30B7-324F-9A84-4CA89544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B2042-897D-4A4F-B260-E8C99B33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E212-2BBE-0247-B395-91009B65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50839-05D1-3B44-9B85-233AA92BF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BE149-D5A7-4B46-9FFE-C026B6479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14893-96D9-704E-8BAE-16F8F02BD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F952A-2E0C-944B-A5A5-5639D5AF0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773A1-190F-5344-B701-B2C1FA3A9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1A491-4506-C246-AF32-85D1A970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9139A-EB48-9347-B93A-E9EE54A3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A57A5-E35C-5542-99B9-D04F0B5ED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974DB-D6D4-B849-AD51-53D96996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BF010-CE7D-BA44-954D-F4B10838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88DC3-3A0F-4A48-A0B4-7EA0A5C7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1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76488B-CB90-4C4E-A39A-716B1CF2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F85FD9-2D9D-9B4C-98AB-52CACCD52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A0B37-9005-B847-A269-984783F62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8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773B-D16D-AF4B-BB34-3187AF7D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B82BF-5325-4146-B8A0-775615F77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BE4F3-B271-7741-B5A2-D7CE67E09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01DEF-7BFC-5042-A036-985C56F1F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A6DA6-E908-D343-8EB6-38158676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6C62C-25B5-5D4E-A0C9-CB97F988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F077-B8E0-4049-B0C8-FE2342CD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AC0B6E-4B71-2242-9EA6-35DC062D7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F28FD-056C-804A-9513-7CF656E84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9E434-A08C-3A4D-A04C-8C71EC39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21C28-34CE-F947-B659-6457D1AE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2E68-DB91-0F4D-8788-42E080CF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4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4AC3C6-21A5-164F-815E-881F6D438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91CDA-62D7-954B-964C-595C2A179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17967-351E-534F-BBF4-05A1155B8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0D53E-4CEE-4283-95CA-33474599D729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49675-F1E0-5947-9413-039F17267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EFCCE-6770-DB40-992D-69037C743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36FA3-5253-4B82-80C2-C0B52E66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30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A75B9-861A-0E4B-81D2-74F16B4C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99707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atin typeface="Cambria" panose="02040503050406030204" pitchFamily="18" charset="0"/>
                <a:ea typeface="Baskerville" panose="02020502070401020303" pitchFamily="18" charset="0"/>
                <a:cs typeface="Juice ITC" panose="020F0502020204030204" pitchFamily="34" charset="0"/>
              </a:rPr>
              <a:t>Lesson’s From Little Voices</a:t>
            </a:r>
          </a:p>
        </p:txBody>
      </p:sp>
    </p:spTree>
    <p:extLst>
      <p:ext uri="{BB962C8B-B14F-4D97-AF65-F5344CB8AC3E}">
        <p14:creationId xmlns:p14="http://schemas.microsoft.com/office/powerpoint/2010/main" val="349175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609600"/>
            <a:ext cx="4572000" cy="1752600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halkboard" panose="03050602040202020205" pitchFamily="66" charset="77"/>
              </a:rPr>
              <a:t>OH,</a:t>
            </a:r>
          </a:p>
        </p:txBody>
      </p:sp>
    </p:spTree>
    <p:extLst>
      <p:ext uri="{BB962C8B-B14F-4D97-AF65-F5344CB8AC3E}">
        <p14:creationId xmlns:p14="http://schemas.microsoft.com/office/powerpoint/2010/main" val="1823256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8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79" y="304800"/>
            <a:ext cx="3522121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…</a:t>
            </a:r>
            <a:r>
              <a:rPr lang="en-US" sz="32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LITTLE EYES WHAT YOU SEE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79" y="1630363"/>
            <a:ext cx="4114800" cy="457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Baskerville" panose="02020502070401020303" pitchFamily="18" charset="0"/>
              </a:rPr>
              <a:t>Psalm 101:3- no worthless thing before his eyes. </a:t>
            </a:r>
          </a:p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Baskerville" panose="02020502070401020303" pitchFamily="18" charset="0"/>
              </a:rPr>
              <a:t>Matthew 5:27-29</a:t>
            </a:r>
          </a:p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Baskerville" panose="02020502070401020303" pitchFamily="18" charset="0"/>
              </a:rPr>
              <a:t>Job 31:1- make a covenant with our eyes</a:t>
            </a:r>
          </a:p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Baskerville" panose="02020502070401020303" pitchFamily="18" charset="0"/>
              </a:rPr>
              <a:t>Philippians 4:8</a:t>
            </a:r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4307"/>
            <a:ext cx="4572000" cy="120248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Bookman Old Style" panose="02050604050505020204" pitchFamily="18" charset="0"/>
              </a:rPr>
              <a:t>…LITTLE EARS WHAT YOU HEAR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3943350" cy="435133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Baskerville" panose="02020502070401020303" pitchFamily="18" charset="0"/>
              </a:rPr>
              <a:t>Philippians 4:8</a:t>
            </a:r>
          </a:p>
          <a:p>
            <a:pPr marL="0" indent="0">
              <a:buNone/>
            </a:pPr>
            <a:endParaRPr lang="en-US" sz="2800" dirty="0">
              <a:latin typeface="Cambria" panose="02040503050406030204" pitchFamily="18" charset="0"/>
              <a:ea typeface="Baskerville" panose="02020502070401020303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Baskerville" panose="02020502070401020303" pitchFamily="18" charset="0"/>
              </a:rPr>
              <a:t>Most sins of the tongue couldn’t be committed if the tongue could not find a listening ear! </a:t>
            </a:r>
          </a:p>
          <a:p>
            <a:pPr marL="0" indent="0">
              <a:buNone/>
            </a:pPr>
            <a:endParaRPr lang="en-US" sz="2800" dirty="0">
              <a:latin typeface="Cambria" panose="02040503050406030204" pitchFamily="18" charset="0"/>
              <a:ea typeface="Baskerville" panose="02020502070401020303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Baskerville" panose="02020502070401020303" pitchFamily="18" charset="0"/>
              </a:rPr>
              <a:t>Galatians 6:7-8- We will reap what we sow</a:t>
            </a:r>
          </a:p>
        </p:txBody>
      </p:sp>
    </p:spTree>
    <p:extLst>
      <p:ext uri="{BB962C8B-B14F-4D97-AF65-F5344CB8AC3E}">
        <p14:creationId xmlns:p14="http://schemas.microsoft.com/office/powerpoint/2010/main" val="42076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621" y="609600"/>
            <a:ext cx="5257800" cy="120248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…LITTLE MOUTH WHAT YOU SAY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0021" y="2543989"/>
            <a:ext cx="5715000" cy="415334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Baskerville" panose="02020502070401020303" pitchFamily="18" charset="0"/>
              </a:rPr>
              <a:t>Ephesians 4:29- Provides the guidelines for proper speech. </a:t>
            </a:r>
          </a:p>
          <a:p>
            <a:pPr marL="68580" indent="0">
              <a:buNone/>
            </a:pP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Baskerville" panose="02020502070401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Baskerville" panose="02020502070401020303" pitchFamily="18" charset="0"/>
              </a:rPr>
              <a:t>Things that tear each other down?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Baskerville" panose="02020502070401020303" pitchFamily="18" charset="0"/>
              </a:rPr>
              <a:t>Lying, gossip, backbiting, discord and discouragement, etc…</a:t>
            </a:r>
          </a:p>
          <a:p>
            <a:pPr marL="365760" lvl="1" indent="0">
              <a:buNone/>
            </a:pP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Baskerville" panose="02020502070401020303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Baskerville" panose="02020502070401020303" pitchFamily="18" charset="0"/>
              </a:rPr>
              <a:t>Things that build each other up?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Baskerville" panose="02020502070401020303" pitchFamily="18" charset="0"/>
              </a:rPr>
              <a:t>The truth, the gospel, encouraging words, constructive criticism, etc…</a:t>
            </a:r>
          </a:p>
          <a:p>
            <a:pPr lvl="1"/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endParaRPr lang="en-US" sz="28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1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321968" cy="179025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Bookman Old Style" panose="02050604050505020204" pitchFamily="18" charset="0"/>
              </a:rPr>
              <a:t>…LITTLE HANDS WHAT YOU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664" y="1823780"/>
            <a:ext cx="4391809" cy="472942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Matthew 15:19-20- Things that defile a person </a:t>
            </a:r>
          </a:p>
          <a:p>
            <a:pPr marL="68580" indent="0">
              <a:buNone/>
            </a:pP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Luke 10:30-37- The parable of the good Samaritan</a:t>
            </a:r>
          </a:p>
          <a:p>
            <a:pPr marL="68580" indent="0">
              <a:buNone/>
            </a:pPr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</a:rPr>
              <a:t>Ecclesiastes 9:10- ”Whatever your hand finds to do, do it with your might”</a:t>
            </a:r>
          </a:p>
        </p:txBody>
      </p:sp>
    </p:spTree>
    <p:extLst>
      <p:ext uri="{BB962C8B-B14F-4D97-AF65-F5344CB8AC3E}">
        <p14:creationId xmlns:p14="http://schemas.microsoft.com/office/powerpoint/2010/main" val="1291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5441" y="34159"/>
            <a:ext cx="47244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Bookman Old Style" panose="02050604050505020204" pitchFamily="18" charset="0"/>
              </a:rPr>
              <a:t>…LITTLE FEET WHERE YOU 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4441" y="1818876"/>
            <a:ext cx="5105400" cy="4998869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mbria" panose="02040503050406030204" pitchFamily="18" charset="0"/>
              </a:rPr>
              <a:t>Proverbs 4:25-27</a:t>
            </a:r>
          </a:p>
          <a:p>
            <a:r>
              <a:rPr lang="en-US" sz="2600" dirty="0">
                <a:latin typeface="Cambria" panose="02040503050406030204" pitchFamily="18" charset="0"/>
              </a:rPr>
              <a:t>II Timothy 2:22- Flee youthful lusts</a:t>
            </a:r>
          </a:p>
          <a:p>
            <a:r>
              <a:rPr lang="en-US" sz="2600" dirty="0">
                <a:latin typeface="Cambria" panose="02040503050406030204" pitchFamily="18" charset="0"/>
              </a:rPr>
              <a:t>Genesis 39:7-12- Joseph ran</a:t>
            </a:r>
          </a:p>
          <a:p>
            <a:r>
              <a:rPr lang="en-US" sz="2600" dirty="0">
                <a:latin typeface="Cambria" panose="02040503050406030204" pitchFamily="18" charset="0"/>
              </a:rPr>
              <a:t>Timothy 6:11-Flee these things</a:t>
            </a:r>
          </a:p>
          <a:p>
            <a:r>
              <a:rPr lang="en-US" sz="2600" dirty="0">
                <a:latin typeface="Cambria" panose="02040503050406030204" pitchFamily="18" charset="0"/>
              </a:rPr>
              <a:t>Proverbs 1:15- not walk in the way with sinners</a:t>
            </a:r>
          </a:p>
          <a:p>
            <a:r>
              <a:rPr lang="en-US" sz="2600" dirty="0">
                <a:latin typeface="Cambria" panose="02040503050406030204" pitchFamily="18" charset="0"/>
              </a:rPr>
              <a:t>Proverbs 2:20- walk in the paths of righteousness</a:t>
            </a:r>
          </a:p>
        </p:txBody>
      </p:sp>
    </p:spTree>
    <p:extLst>
      <p:ext uri="{BB962C8B-B14F-4D97-AF65-F5344CB8AC3E}">
        <p14:creationId xmlns:p14="http://schemas.microsoft.com/office/powerpoint/2010/main" val="7786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865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6583</TotalTime>
  <Words>198</Words>
  <Application>Microsoft Macintosh PowerPoint</Application>
  <PresentationFormat>On-screen Show (4:3)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Bookman Old Style</vt:lpstr>
      <vt:lpstr>Calibri Light</vt:lpstr>
      <vt:lpstr>Baskerville</vt:lpstr>
      <vt:lpstr>Cambria</vt:lpstr>
      <vt:lpstr>Calibri</vt:lpstr>
      <vt:lpstr>Chalkboard</vt:lpstr>
      <vt:lpstr>Arial</vt:lpstr>
      <vt:lpstr>Office Theme</vt:lpstr>
      <vt:lpstr>PowerPoint Presentation</vt:lpstr>
      <vt:lpstr>Lesson’s From Little Voices</vt:lpstr>
      <vt:lpstr>OH,</vt:lpstr>
      <vt:lpstr>…LITTLE EYES WHAT YOU SEE</vt:lpstr>
      <vt:lpstr>…LITTLE EARS WHAT YOU HEAR</vt:lpstr>
      <vt:lpstr>…LITTLE MOUTH WHAT YOU SAY</vt:lpstr>
      <vt:lpstr>…LITTLE HANDS WHAT YOU DO</vt:lpstr>
      <vt:lpstr>…LITTLE FEET WHERE YOU GO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OH, BE CAREFUL…</dc:title>
  <dc:creator>Aric R</dc:creator>
  <cp:lastModifiedBy>Aric Russell</cp:lastModifiedBy>
  <cp:revision>29</cp:revision>
  <dcterms:created xsi:type="dcterms:W3CDTF">2014-08-15T04:34:31Z</dcterms:created>
  <dcterms:modified xsi:type="dcterms:W3CDTF">2022-12-29T20:22:03Z</dcterms:modified>
</cp:coreProperties>
</file>