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Facing the facts</a:t>
            </a:r>
          </a:p>
        </p:txBody>
      </p:sp>
    </p:spTree>
    <p:extLst>
      <p:ext uri="{BB962C8B-B14F-4D97-AF65-F5344CB8AC3E}">
        <p14:creationId xmlns:p14="http://schemas.microsoft.com/office/powerpoint/2010/main" val="315533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The devil wants you to be lost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487" y="1740713"/>
            <a:ext cx="8502162" cy="3677954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Bookman Old Style" panose="02050604050505020204" pitchFamily="18" charset="0"/>
              </a:rPr>
              <a:t>Satan wants to deceive you- Revelation 12:9; I Peter 5:8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Bookman Old Style" panose="02050604050505020204" pitchFamily="18" charset="0"/>
              </a:rPr>
              <a:t> Acts 5:1-11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Bookman Old Style" panose="02050604050505020204" pitchFamily="18" charset="0"/>
              </a:rPr>
              <a:t>Satan is a liar- John 8:44; Genesis 3:1-4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Bookman Old Style" panose="02050604050505020204" pitchFamily="18" charset="0"/>
              </a:rPr>
              <a:t>Satan lies and deceives us today- II Corinthians 11:3-4</a:t>
            </a:r>
          </a:p>
        </p:txBody>
      </p:sp>
    </p:spTree>
    <p:extLst>
      <p:ext uri="{BB962C8B-B14F-4D97-AF65-F5344CB8AC3E}">
        <p14:creationId xmlns:p14="http://schemas.microsoft.com/office/powerpoint/2010/main" val="24046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THE DEVIL Will get his way with most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5983" y="2122714"/>
            <a:ext cx="7796030" cy="3302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Bookman Old Style" panose="02050604050505020204" pitchFamily="18" charset="0"/>
              </a:rPr>
              <a:t>M</a:t>
            </a:r>
            <a:r>
              <a:rPr lang="en-US" sz="2800" cap="none" dirty="0">
                <a:latin typeface="Bookman Old Style" panose="02050604050505020204" pitchFamily="18" charset="0"/>
              </a:rPr>
              <a:t>atthew</a:t>
            </a:r>
            <a:r>
              <a:rPr lang="en-US" sz="2800" dirty="0">
                <a:latin typeface="Bookman Old Style" panose="02050604050505020204" pitchFamily="18" charset="0"/>
              </a:rPr>
              <a:t> 7:13-14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Bookman Old Style" panose="02050604050505020204" pitchFamily="18" charset="0"/>
              </a:rPr>
              <a:t>Majority choose to give themselves to Satan- </a:t>
            </a:r>
            <a:r>
              <a:rPr lang="en-US" sz="2800" dirty="0">
                <a:latin typeface="Bookman Old Style" panose="02050604050505020204" pitchFamily="18" charset="0"/>
              </a:rPr>
              <a:t>R</a:t>
            </a:r>
            <a:r>
              <a:rPr lang="en-US" sz="2800" cap="none" dirty="0">
                <a:latin typeface="Bookman Old Style" panose="02050604050505020204" pitchFamily="18" charset="0"/>
              </a:rPr>
              <a:t>omans</a:t>
            </a:r>
            <a:r>
              <a:rPr lang="en-US" sz="2800" dirty="0">
                <a:latin typeface="Bookman Old Style" panose="02050604050505020204" pitchFamily="18" charset="0"/>
              </a:rPr>
              <a:t> 6:16-18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Bookman Old Style" panose="02050604050505020204" pitchFamily="18" charset="0"/>
              </a:rPr>
              <a:t>II C</a:t>
            </a:r>
            <a:r>
              <a:rPr lang="en-US" sz="2800" cap="none" dirty="0">
                <a:latin typeface="Bookman Old Style" panose="02050604050505020204" pitchFamily="18" charset="0"/>
              </a:rPr>
              <a:t>orinthians</a:t>
            </a:r>
            <a:r>
              <a:rPr lang="en-US" sz="2800" dirty="0">
                <a:latin typeface="Bookman Old Style" panose="02050604050505020204" pitchFamily="18" charset="0"/>
              </a:rPr>
              <a:t> 5:10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78131"/>
            <a:ext cx="7797662" cy="115196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God wants to forgive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837766"/>
            <a:ext cx="7796030" cy="3490138"/>
          </a:xfrm>
        </p:spPr>
        <p:txBody>
          <a:bodyPr>
            <a:noAutofit/>
          </a:bodyPr>
          <a:lstStyle/>
          <a:p>
            <a:r>
              <a:rPr lang="en-US" sz="2800" cap="none" dirty="0">
                <a:latin typeface="Bookman Old Style" panose="02050604050505020204" pitchFamily="18" charset="0"/>
              </a:rPr>
              <a:t>God always has, and always will want to forgive you!</a:t>
            </a:r>
          </a:p>
          <a:p>
            <a:pPr lvl="1"/>
            <a:r>
              <a:rPr lang="en-US" sz="2800" cap="none" dirty="0">
                <a:latin typeface="Bookman Old Style" panose="02050604050505020204" pitchFamily="18" charset="0"/>
              </a:rPr>
              <a:t>Isaiah 1:18</a:t>
            </a:r>
          </a:p>
          <a:p>
            <a:pPr lvl="1"/>
            <a:r>
              <a:rPr lang="en-US" sz="2800" cap="none" dirty="0">
                <a:latin typeface="Bookman Old Style" panose="02050604050505020204" pitchFamily="18" charset="0"/>
              </a:rPr>
              <a:t>Isaiah 55:6-7</a:t>
            </a:r>
          </a:p>
          <a:p>
            <a:pPr lvl="1"/>
            <a:r>
              <a:rPr lang="en-US" sz="2800" cap="none" dirty="0">
                <a:latin typeface="Bookman Old Style" panose="02050604050505020204" pitchFamily="18" charset="0"/>
              </a:rPr>
              <a:t>John 3:16-17</a:t>
            </a:r>
          </a:p>
          <a:p>
            <a:pPr lvl="1"/>
            <a:r>
              <a:rPr lang="en-US" sz="2800" cap="none" dirty="0">
                <a:latin typeface="Bookman Old Style" panose="02050604050505020204" pitchFamily="18" charset="0"/>
              </a:rPr>
              <a:t>I Timothy 2:3-4</a:t>
            </a:r>
          </a:p>
          <a:p>
            <a:pPr lvl="1"/>
            <a:r>
              <a:rPr lang="en-US" sz="2800" cap="none" dirty="0">
                <a:latin typeface="Bookman Old Style" panose="02050604050505020204" pitchFamily="18" charset="0"/>
              </a:rPr>
              <a:t>II Peter 3:9</a:t>
            </a:r>
          </a:p>
        </p:txBody>
      </p:sp>
    </p:spTree>
    <p:extLst>
      <p:ext uri="{BB962C8B-B14F-4D97-AF65-F5344CB8AC3E}">
        <p14:creationId xmlns:p14="http://schemas.microsoft.com/office/powerpoint/2010/main" val="9530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Living righteously </a:t>
            </a:r>
            <a:r>
              <a:rPr lang="en-US" sz="4400" dirty="0" err="1"/>
              <a:t>isN’T</a:t>
            </a:r>
            <a:r>
              <a:rPr lang="en-US" sz="4400" dirty="0"/>
              <a:t> Always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4420" y="2624253"/>
            <a:ext cx="8317523" cy="2483392"/>
          </a:xfrm>
        </p:spPr>
        <p:txBody>
          <a:bodyPr>
            <a:noAutofit/>
          </a:bodyPr>
          <a:lstStyle/>
          <a:p>
            <a:r>
              <a:rPr lang="en-US" sz="2800" cap="none" dirty="0">
                <a:latin typeface="Bookman Old Style" panose="02050604050505020204" pitchFamily="18" charset="0"/>
              </a:rPr>
              <a:t>Acts 24:25</a:t>
            </a:r>
          </a:p>
          <a:p>
            <a:r>
              <a:rPr lang="en-US" sz="2800" cap="none" dirty="0">
                <a:latin typeface="Bookman Old Style" panose="02050604050505020204" pitchFamily="18" charset="0"/>
              </a:rPr>
              <a:t>Doing right may cause more hardships- Luke 14:25-33; Matthew 6:33</a:t>
            </a:r>
          </a:p>
          <a:p>
            <a:r>
              <a:rPr lang="en-US" sz="2800" cap="none" dirty="0">
                <a:latin typeface="Bookman Old Style" panose="02050604050505020204" pitchFamily="18" charset="0"/>
              </a:rPr>
              <a:t>Romans 12:1-2</a:t>
            </a:r>
          </a:p>
          <a:p>
            <a:r>
              <a:rPr lang="en-US" sz="2800" cap="none" dirty="0">
                <a:latin typeface="Bookman Old Style" panose="02050604050505020204" pitchFamily="18" charset="0"/>
              </a:rPr>
              <a:t>Luke 9:23- Take up our cross daily!</a:t>
            </a:r>
          </a:p>
          <a:p>
            <a:endParaRPr lang="en-US" sz="2800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Obedience to god is always the right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124356"/>
            <a:ext cx="7796030" cy="3311189"/>
          </a:xfrm>
        </p:spPr>
        <p:txBody>
          <a:bodyPr>
            <a:noAutofit/>
          </a:bodyPr>
          <a:lstStyle/>
          <a:p>
            <a:r>
              <a:rPr lang="en-US" sz="2800" cap="none" dirty="0">
                <a:latin typeface="Bookman Old Style" panose="02050604050505020204" pitchFamily="18" charset="0"/>
              </a:rPr>
              <a:t>Right and wrong are </a:t>
            </a:r>
            <a:r>
              <a:rPr lang="en-US" sz="2800" b="1" cap="none" dirty="0">
                <a:latin typeface="Bookman Old Style" panose="02050604050505020204" pitchFamily="18" charset="0"/>
              </a:rPr>
              <a:t>NOT</a:t>
            </a:r>
            <a:r>
              <a:rPr lang="en-US" sz="2800" cap="none" dirty="0">
                <a:latin typeface="Bookman Old Style" panose="02050604050505020204" pitchFamily="18" charset="0"/>
              </a:rPr>
              <a:t> determined by:</a:t>
            </a:r>
          </a:p>
          <a:p>
            <a:pPr lvl="1"/>
            <a:r>
              <a:rPr lang="en-US" sz="2800" cap="none" dirty="0">
                <a:latin typeface="Bookman Old Style" panose="02050604050505020204" pitchFamily="18" charset="0"/>
              </a:rPr>
              <a:t>What is appealing to fleshly desires- Genesis 3:6</a:t>
            </a:r>
          </a:p>
          <a:p>
            <a:pPr lvl="1"/>
            <a:r>
              <a:rPr lang="en-US" sz="2800" cap="none" dirty="0">
                <a:latin typeface="Bookman Old Style" panose="02050604050505020204" pitchFamily="18" charset="0"/>
              </a:rPr>
              <a:t>What we think is right- Proverbs 14:12</a:t>
            </a:r>
          </a:p>
          <a:p>
            <a:pPr lvl="1"/>
            <a:r>
              <a:rPr lang="en-US" sz="2800" cap="none" dirty="0">
                <a:latin typeface="Bookman Old Style" panose="02050604050505020204" pitchFamily="18" charset="0"/>
              </a:rPr>
              <a:t>The majority- Matthew 7:13-14</a:t>
            </a:r>
          </a:p>
          <a:p>
            <a:pPr lvl="1"/>
            <a:r>
              <a:rPr lang="en-US" sz="2800" cap="none" dirty="0">
                <a:latin typeface="Bookman Old Style" panose="02050604050505020204" pitchFamily="18" charset="0"/>
              </a:rPr>
              <a:t>Religious leaders- Matthew 15:8-9</a:t>
            </a:r>
          </a:p>
        </p:txBody>
      </p:sp>
    </p:spTree>
    <p:extLst>
      <p:ext uri="{BB962C8B-B14F-4D97-AF65-F5344CB8AC3E}">
        <p14:creationId xmlns:p14="http://schemas.microsoft.com/office/powerpoint/2010/main" val="24199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Obedience to god is always the right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3770" y="1962912"/>
            <a:ext cx="8159261" cy="3389376"/>
          </a:xfrm>
        </p:spPr>
        <p:txBody>
          <a:bodyPr>
            <a:normAutofit fontScale="92500" lnSpcReduction="10000"/>
          </a:bodyPr>
          <a:lstStyle/>
          <a:p>
            <a:r>
              <a:rPr lang="en-US" sz="3000" cap="none" dirty="0">
                <a:latin typeface="Bookman Old Style" panose="02050604050505020204" pitchFamily="18" charset="0"/>
              </a:rPr>
              <a:t>What was the standard…</a:t>
            </a:r>
          </a:p>
          <a:p>
            <a:pPr lvl="1"/>
            <a:r>
              <a:rPr lang="en-US" sz="3000" cap="none" dirty="0">
                <a:latin typeface="Bookman Old Style" panose="02050604050505020204" pitchFamily="18" charset="0"/>
              </a:rPr>
              <a:t>In the garden of Eden?</a:t>
            </a:r>
          </a:p>
          <a:p>
            <a:pPr lvl="1"/>
            <a:r>
              <a:rPr lang="en-US" sz="3000" cap="none" dirty="0">
                <a:latin typeface="Bookman Old Style" panose="02050604050505020204" pitchFamily="18" charset="0"/>
              </a:rPr>
              <a:t>When Lot and his family left Sodom?</a:t>
            </a:r>
          </a:p>
          <a:p>
            <a:pPr lvl="1"/>
            <a:r>
              <a:rPr lang="en-US" sz="3000" cap="none" dirty="0">
                <a:latin typeface="Bookman Old Style" panose="02050604050505020204" pitchFamily="18" charset="0"/>
              </a:rPr>
              <a:t>Nadab and Abihu?</a:t>
            </a:r>
          </a:p>
          <a:p>
            <a:r>
              <a:rPr lang="en-US" sz="3000" cap="none" dirty="0">
                <a:latin typeface="Bookman Old Style" panose="02050604050505020204" pitchFamily="18" charset="0"/>
              </a:rPr>
              <a:t>God’s word is the standard- Leviticus 10:3; II Timothy 3:16-17; John 12:48</a:t>
            </a:r>
          </a:p>
          <a:p>
            <a:pPr lvl="1"/>
            <a:endParaRPr lang="en-US" sz="1650" dirty="0"/>
          </a:p>
        </p:txBody>
      </p:sp>
      <p:sp>
        <p:nvSpPr>
          <p:cNvPr id="9" name="Rectangle 8"/>
          <p:cNvSpPr/>
          <p:nvPr/>
        </p:nvSpPr>
        <p:spPr>
          <a:xfrm>
            <a:off x="127362" y="929303"/>
            <a:ext cx="8889276" cy="46397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Three things to remember:</a:t>
            </a:r>
          </a:p>
          <a:p>
            <a:pPr algn="ctr"/>
            <a:endParaRPr lang="en-US" sz="33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557213" indent="-557213" algn="ctr">
              <a:buAutoNum type="arabicPeriod"/>
            </a:pPr>
            <a:r>
              <a:rPr lang="en-US" sz="3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It is always right to do right</a:t>
            </a:r>
          </a:p>
          <a:p>
            <a:pPr algn="ctr"/>
            <a:endParaRPr lang="en-US" sz="3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2. It is always wrong to do wrong</a:t>
            </a:r>
          </a:p>
          <a:p>
            <a:pPr algn="ctr"/>
            <a:endParaRPr lang="en-US" sz="3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3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3. God’s word is always the standard of what is right and wrong</a:t>
            </a:r>
          </a:p>
          <a:p>
            <a:pPr algn="ctr"/>
            <a:endParaRPr lang="en-US" sz="3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145</TotalTime>
  <Words>240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Cambria</vt:lpstr>
      <vt:lpstr>Impact</vt:lpstr>
      <vt:lpstr>Main Event</vt:lpstr>
      <vt:lpstr>Facing the facts</vt:lpstr>
      <vt:lpstr>The devil wants you to be lost</vt:lpstr>
      <vt:lpstr>THE DEVIL Will get his way with most</vt:lpstr>
      <vt:lpstr>God wants to forgive you</vt:lpstr>
      <vt:lpstr>Living righteously isN’T Always easy</vt:lpstr>
      <vt:lpstr>Obedience to god is always the right way</vt:lpstr>
      <vt:lpstr>Obedience to god is always the right 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Facing the facts</dc:title>
  <dc:creator>Microsoft account</dc:creator>
  <cp:lastModifiedBy>Aric Russell</cp:lastModifiedBy>
  <cp:revision>11</cp:revision>
  <dcterms:created xsi:type="dcterms:W3CDTF">2015-10-03T17:31:12Z</dcterms:created>
  <dcterms:modified xsi:type="dcterms:W3CDTF">2023-01-20T15:07:03Z</dcterms:modified>
</cp:coreProperties>
</file>