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69" r:id="rId2"/>
    <p:sldMasterId id="2147483706" r:id="rId3"/>
  </p:sldMasterIdLst>
  <p:notesMasterIdLst>
    <p:notesMasterId r:id="rId6"/>
  </p:notesMasterIdLst>
  <p:sldIdLst>
    <p:sldId id="2026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32FF4D-5ADB-4EA6-9A48-3D2159680902}" v="2" dt="2022-12-18T01:47:50.7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66" d="100"/>
          <a:sy n="66" d="100"/>
        </p:scale>
        <p:origin x="576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 smtClean="0"/>
              <a:pPr/>
              <a:t>12/18/2022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1" y="1905002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50" y="4344990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5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1601977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59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1601977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" y="6238877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0649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90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48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4181355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73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3800110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36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106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927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330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84215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90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48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309908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8618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251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94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843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4020292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BBDD-5AE3-4D20-B4A8-665F0D2A7DAD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EA4D-0040-4AAB-B483-9CFE79A6C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789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BBDD-5AE3-4D20-B4A8-665F0D2A7DAD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EA4D-0040-4AAB-B483-9CFE79A6C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5255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BBDD-5AE3-4D20-B4A8-665F0D2A7DAD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EA4D-0040-4AAB-B483-9CFE79A6C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6676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BBDD-5AE3-4D20-B4A8-665F0D2A7DAD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EA4D-0040-4AAB-B483-9CFE79A6C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158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BBDD-5AE3-4D20-B4A8-665F0D2A7DAD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EA4D-0040-4AAB-B483-9CFE79A6C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04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601977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690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BBDD-5AE3-4D20-B4A8-665F0D2A7DAD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EA4D-0040-4AAB-B483-9CFE79A6C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7101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BBDD-5AE3-4D20-B4A8-665F0D2A7DAD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EA4D-0040-4AAB-B483-9CFE79A6C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6779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BBDD-5AE3-4D20-B4A8-665F0D2A7DAD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EA4D-0040-4AAB-B483-9CFE79A6C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6120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BBDD-5AE3-4D20-B4A8-665F0D2A7DAD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EA4D-0040-4AAB-B483-9CFE79A6C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05610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BBDD-5AE3-4D20-B4A8-665F0D2A7DAD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EA4D-0040-4AAB-B483-9CFE79A6C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64390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BBDD-5AE3-4D20-B4A8-665F0D2A7DAD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EA4D-0040-4AAB-B483-9CFE79A6C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079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1601977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843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4"/>
            <a:ext cx="4114800" cy="1306512"/>
          </a:xfrm>
        </p:spPr>
        <p:txBody>
          <a:bodyPr/>
          <a:lstStyle>
            <a:lvl1pPr marL="254982" indent="-254982">
              <a:lnSpc>
                <a:spcPct val="90000"/>
              </a:lnSpc>
              <a:defRPr sz="2100"/>
            </a:lvl1pPr>
            <a:lvl2pPr marL="505004" indent="-244068">
              <a:lnSpc>
                <a:spcPct val="90000"/>
              </a:lnSpc>
              <a:defRPr sz="1800"/>
            </a:lvl2pPr>
            <a:lvl3pPr marL="715339" indent="-216288">
              <a:lnSpc>
                <a:spcPct val="90000"/>
              </a:lnSpc>
              <a:defRPr sz="1500"/>
            </a:lvl3pPr>
            <a:lvl4pPr marL="920714" indent="-205375">
              <a:lnSpc>
                <a:spcPct val="90000"/>
              </a:lnSpc>
              <a:defRPr sz="1350"/>
            </a:lvl4pPr>
            <a:lvl5pPr marL="1137002" indent="-210335">
              <a:lnSpc>
                <a:spcPct val="90000"/>
              </a:lnSpc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4"/>
            <a:ext cx="4114800" cy="1306512"/>
          </a:xfrm>
        </p:spPr>
        <p:txBody>
          <a:bodyPr/>
          <a:lstStyle>
            <a:lvl1pPr marL="260936" indent="-260936">
              <a:lnSpc>
                <a:spcPct val="90000"/>
              </a:lnSpc>
              <a:defRPr sz="2100"/>
            </a:lvl1pPr>
            <a:lvl2pPr marL="505004" indent="-254982">
              <a:lnSpc>
                <a:spcPct val="90000"/>
              </a:lnSpc>
              <a:defRPr sz="1800"/>
            </a:lvl2pPr>
            <a:lvl3pPr marL="721292" indent="-227202">
              <a:lnSpc>
                <a:spcPct val="90000"/>
              </a:lnSpc>
              <a:defRPr sz="1500"/>
            </a:lvl3pPr>
            <a:lvl4pPr marL="920714" indent="-199422">
              <a:lnSpc>
                <a:spcPct val="90000"/>
              </a:lnSpc>
              <a:defRPr sz="1350"/>
            </a:lvl4pPr>
            <a:lvl5pPr marL="1137002" indent="-205375">
              <a:lnSpc>
                <a:spcPct val="90000"/>
              </a:lnSpc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173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844366"/>
            <a:ext cx="4114800" cy="259686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875" b="1"/>
            </a:lvl1pPr>
            <a:lvl2pPr marL="342887" indent="0">
              <a:buNone/>
              <a:defRPr sz="1500" b="1"/>
            </a:lvl2pPr>
            <a:lvl3pPr marL="685772" indent="0">
              <a:buNone/>
              <a:defRPr sz="1350" b="1"/>
            </a:lvl3pPr>
            <a:lvl4pPr marL="1028659" indent="0">
              <a:buNone/>
              <a:defRPr sz="1200" b="1"/>
            </a:lvl4pPr>
            <a:lvl5pPr marL="1371545" indent="0">
              <a:buNone/>
              <a:defRPr sz="1200" b="1"/>
            </a:lvl5pPr>
            <a:lvl6pPr marL="1714432" indent="0">
              <a:buNone/>
              <a:defRPr sz="1200" b="1"/>
            </a:lvl6pPr>
            <a:lvl7pPr marL="2057318" indent="0">
              <a:buNone/>
              <a:defRPr sz="1200" b="1"/>
            </a:lvl7pPr>
            <a:lvl8pPr marL="2400204" indent="0">
              <a:buNone/>
              <a:defRPr sz="1200" b="1"/>
            </a:lvl8pPr>
            <a:lvl9pPr marL="2743091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153008"/>
          </a:xfrm>
        </p:spPr>
        <p:txBody>
          <a:bodyPr/>
          <a:lstStyle>
            <a:lvl1pPr marL="211328" indent="-211328">
              <a:defRPr sz="1725"/>
            </a:lvl1pPr>
            <a:lvl2pPr marL="421664" indent="-199422">
              <a:defRPr sz="1500"/>
            </a:lvl2pPr>
            <a:lvl3pPr marL="610172" indent="-182555">
              <a:defRPr sz="1350"/>
            </a:lvl3pPr>
            <a:lvl4pPr marL="787766" indent="-171642">
              <a:defRPr sz="1275"/>
            </a:lvl4pPr>
            <a:lvl5pPr marL="959408" indent="-154775">
              <a:defRPr sz="1275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2" y="1844366"/>
            <a:ext cx="4117019" cy="259686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875" b="1"/>
            </a:lvl1pPr>
            <a:lvl2pPr marL="342887" indent="0">
              <a:buNone/>
              <a:defRPr sz="1500" b="1"/>
            </a:lvl2pPr>
            <a:lvl3pPr marL="685772" indent="0">
              <a:buNone/>
              <a:defRPr sz="1350" b="1"/>
            </a:lvl3pPr>
            <a:lvl4pPr marL="1028659" indent="0">
              <a:buNone/>
              <a:defRPr sz="1200" b="1"/>
            </a:lvl4pPr>
            <a:lvl5pPr marL="1371545" indent="0">
              <a:buNone/>
              <a:defRPr sz="1200" b="1"/>
            </a:lvl5pPr>
            <a:lvl6pPr marL="1714432" indent="0">
              <a:buNone/>
              <a:defRPr sz="1200" b="1"/>
            </a:lvl6pPr>
            <a:lvl7pPr marL="2057318" indent="0">
              <a:buNone/>
              <a:defRPr sz="1200" b="1"/>
            </a:lvl7pPr>
            <a:lvl8pPr marL="2400204" indent="0">
              <a:buNone/>
              <a:defRPr sz="1200" b="1"/>
            </a:lvl8pPr>
            <a:lvl9pPr marL="2743091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153008"/>
          </a:xfrm>
        </p:spPr>
        <p:txBody>
          <a:bodyPr/>
          <a:lstStyle>
            <a:lvl1pPr marL="222241" indent="-222241">
              <a:defRPr sz="1725"/>
            </a:lvl1pPr>
            <a:lvl2pPr marL="427616" indent="-205375">
              <a:defRPr sz="1500"/>
            </a:lvl2pPr>
            <a:lvl3pPr marL="616124" indent="-183548">
              <a:defRPr sz="1350"/>
            </a:lvl3pPr>
            <a:lvl4pPr marL="787766" indent="-177595">
              <a:defRPr sz="1275"/>
            </a:lvl4pPr>
            <a:lvl5pPr marL="959408" indent="-165689">
              <a:defRPr sz="1275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52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6569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9724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0157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78000">
              <a:srgbClr val="004890"/>
            </a:gs>
            <a:gs pos="0">
              <a:srgbClr val="0070C0"/>
            </a:gs>
            <a:gs pos="100000">
              <a:srgbClr val="00206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90"/>
            <a:ext cx="8382000" cy="4985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7"/>
            <a:ext cx="8382000" cy="1601977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4522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  <p:txStyles>
    <p:titleStyle>
      <a:lvl1pPr algn="l" defTabSz="685772" rtl="0" eaLnBrk="1" latinLnBrk="0" hangingPunct="1">
        <a:lnSpc>
          <a:spcPct val="90000"/>
        </a:lnSpc>
        <a:spcBef>
          <a:spcPct val="0"/>
        </a:spcBef>
        <a:buNone/>
        <a:defRPr lang="en-US" sz="3600" b="0" kern="1200" cap="none" spc="-113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297656" indent="-297656" algn="l" defTabSz="685772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97656" algn="l" defTabSz="685772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44166" indent="-258366" algn="l" defTabSz="685772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3722" indent="-259556" algn="l" defTabSz="685772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56135" indent="-252413" algn="l" defTabSz="685772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74" indent="-171443" algn="l" defTabSz="685772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61" indent="-171443" algn="l" defTabSz="685772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47" indent="-171443" algn="l" defTabSz="685772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34" indent="-171443" algn="l" defTabSz="685772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7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72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59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45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32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18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04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91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78000">
              <a:srgbClr val="004890"/>
            </a:gs>
            <a:gs pos="0">
              <a:srgbClr val="0070C0"/>
            </a:gs>
            <a:gs pos="100000">
              <a:srgbClr val="00206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4180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8BBDD-5AE3-4D20-B4A8-665F0D2A7DAD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9EA4D-0040-4AAB-B483-9CFE79A6C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160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4176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072" y="629268"/>
            <a:ext cx="4939868" cy="1286160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n-US" sz="3700" b="1" dirty="0"/>
              <a:t>HOW DO WE OVERCOME TEMPTATION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5746" y="2443313"/>
            <a:ext cx="5098194" cy="3785419"/>
          </a:xfrm>
        </p:spPr>
        <p:txBody>
          <a:bodyPr>
            <a:normAutofit fontScale="92500"/>
          </a:bodyPr>
          <a:lstStyle/>
          <a:p>
            <a:r>
              <a:rPr lang="en-US" dirty="0"/>
              <a:t>Spend time in prayer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Spend time with other Christians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Take time to read our Bibles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Remember you are the Lord’s Bible</a:t>
            </a:r>
          </a:p>
          <a:p>
            <a:pPr marL="0" indent="0">
              <a:buNone/>
            </a:pPr>
            <a:endParaRPr lang="en-US" sz="1700" dirty="0"/>
          </a:p>
        </p:txBody>
      </p:sp>
      <p:pic>
        <p:nvPicPr>
          <p:cNvPr id="1026" name="Picture 2" descr="The Secret to Overcoming Temptation | Harvest House">
            <a:extLst>
              <a:ext uri="{FF2B5EF4-FFF2-40B4-BE49-F238E27FC236}">
                <a16:creationId xmlns:a16="http://schemas.microsoft.com/office/drawing/2014/main" id="{86FD3078-D3C8-5A97-2870-65921F3404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35" r="48617" b="1"/>
          <a:stretch/>
        </p:blipFill>
        <p:spPr bwMode="auto">
          <a:xfrm>
            <a:off x="20" y="10"/>
            <a:ext cx="3476673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31" name="Straight Connector 103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810700" y="2115117"/>
            <a:ext cx="4732020" cy="0"/>
          </a:xfrm>
          <a:prstGeom prst="line">
            <a:avLst/>
          </a:prstGeom>
          <a:ln w="19050">
            <a:solidFill>
              <a:srgbClr val="F57A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845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ample presentation slides(2)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Sample presentation slides(2)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26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Sample presentation slides(2)</vt:lpstr>
      <vt:lpstr>1_Sample presentation slides(2)</vt:lpstr>
      <vt:lpstr>1_Office Theme</vt:lpstr>
      <vt:lpstr>PowerPoint Presentation</vt:lpstr>
      <vt:lpstr>HOW DO WE OVERCOME TEMPTATION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JD Souder</cp:lastModifiedBy>
  <cp:revision>11</cp:revision>
  <dcterms:created xsi:type="dcterms:W3CDTF">2008-03-16T18:22:36Z</dcterms:created>
  <dcterms:modified xsi:type="dcterms:W3CDTF">2022-12-18T18:41:17Z</dcterms:modified>
</cp:coreProperties>
</file>