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9" r:id="rId2"/>
    <p:sldMasterId id="2147483706" r:id="rId3"/>
  </p:sldMasterIdLst>
  <p:notesMasterIdLst>
    <p:notesMasterId r:id="rId10"/>
  </p:notesMasterIdLst>
  <p:sldIdLst>
    <p:sldId id="202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3EEA1-0080-4434-A285-23CA6229E069}" v="2" dt="2022-12-17T22:26:08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59" d="100"/>
          <a:sy n="59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1601977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1601977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1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64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6576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4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086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1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2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1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1784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7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7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4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60197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3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7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60197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4"/>
            <a:ext cx="4114800" cy="1306512"/>
          </a:xfrm>
        </p:spPr>
        <p:txBody>
          <a:bodyPr/>
          <a:lstStyle>
            <a:lvl1pPr marL="254982" indent="-254982">
              <a:lnSpc>
                <a:spcPct val="90000"/>
              </a:lnSpc>
              <a:defRPr sz="2100"/>
            </a:lvl1pPr>
            <a:lvl2pPr marL="505004" indent="-244068">
              <a:lnSpc>
                <a:spcPct val="90000"/>
              </a:lnSpc>
              <a:defRPr sz="1800"/>
            </a:lvl2pPr>
            <a:lvl3pPr marL="715339" indent="-216288">
              <a:lnSpc>
                <a:spcPct val="90000"/>
              </a:lnSpc>
              <a:defRPr sz="1500"/>
            </a:lvl3pPr>
            <a:lvl4pPr marL="920714" indent="-205375">
              <a:lnSpc>
                <a:spcPct val="90000"/>
              </a:lnSpc>
              <a:defRPr sz="1350"/>
            </a:lvl4pPr>
            <a:lvl5pPr marL="1137002" indent="-210335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4"/>
            <a:ext cx="4114800" cy="1306512"/>
          </a:xfrm>
        </p:spPr>
        <p:txBody>
          <a:bodyPr/>
          <a:lstStyle>
            <a:lvl1pPr marL="260936" indent="-260936">
              <a:lnSpc>
                <a:spcPct val="90000"/>
              </a:lnSpc>
              <a:defRPr sz="2100"/>
            </a:lvl1pPr>
            <a:lvl2pPr marL="505004" indent="-254982">
              <a:lnSpc>
                <a:spcPct val="90000"/>
              </a:lnSpc>
              <a:defRPr sz="1800"/>
            </a:lvl2pPr>
            <a:lvl3pPr marL="721292" indent="-227202">
              <a:lnSpc>
                <a:spcPct val="90000"/>
              </a:lnSpc>
              <a:defRPr sz="1500"/>
            </a:lvl3pPr>
            <a:lvl4pPr marL="920714" indent="-199422">
              <a:lnSpc>
                <a:spcPct val="90000"/>
              </a:lnSpc>
              <a:defRPr sz="1350"/>
            </a:lvl4pPr>
            <a:lvl5pPr marL="1137002" indent="-205375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44366"/>
            <a:ext cx="4114800" cy="25968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153008"/>
          </a:xfrm>
        </p:spPr>
        <p:txBody>
          <a:bodyPr/>
          <a:lstStyle>
            <a:lvl1pPr marL="211328" indent="-211328">
              <a:defRPr sz="1725"/>
            </a:lvl1pPr>
            <a:lvl2pPr marL="421664" indent="-199422">
              <a:defRPr sz="1500"/>
            </a:lvl2pPr>
            <a:lvl3pPr marL="610172" indent="-182555">
              <a:defRPr sz="1350"/>
            </a:lvl3pPr>
            <a:lvl4pPr marL="787766" indent="-171642">
              <a:defRPr sz="1275"/>
            </a:lvl4pPr>
            <a:lvl5pPr marL="959408" indent="-154775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844366"/>
            <a:ext cx="4117019" cy="25968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153008"/>
          </a:xfrm>
        </p:spPr>
        <p:txBody>
          <a:bodyPr/>
          <a:lstStyle>
            <a:lvl1pPr marL="222241" indent="-222241">
              <a:defRPr sz="1725"/>
            </a:lvl1pPr>
            <a:lvl2pPr marL="427616" indent="-205375">
              <a:defRPr sz="1500"/>
            </a:lvl2pPr>
            <a:lvl3pPr marL="616124" indent="-183548">
              <a:defRPr sz="1350"/>
            </a:lvl3pPr>
            <a:lvl4pPr marL="787766" indent="-177595">
              <a:defRPr sz="1275"/>
            </a:lvl4pPr>
            <a:lvl5pPr marL="959408" indent="-165689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9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8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rgbClr val="004890"/>
            </a:gs>
            <a:gs pos="0">
              <a:srgbClr val="0070C0"/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7"/>
            <a:ext cx="8382000" cy="16019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79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1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97656" indent="-2976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976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4166" indent="-25836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722" indent="-2595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135" indent="-252413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rgbClr val="004890"/>
            </a:gs>
            <a:gs pos="0">
              <a:srgbClr val="0070C0"/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6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FE2C-E909-C34B-946C-1E5014843F8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EBDA-FE10-124B-8581-3FFFC5C5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Do I Want For Christmas? 50 Ideas of Things to Get for Christmas">
            <a:extLst>
              <a:ext uri="{FF2B5EF4-FFF2-40B4-BE49-F238E27FC236}">
                <a16:creationId xmlns:a16="http://schemas.microsoft.com/office/drawing/2014/main" id="{F2184E5E-95A8-E795-F46C-02D06D9A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BF9CF-8AE8-B589-08E5-3E8DF2681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58" y="1122362"/>
            <a:ext cx="4391697" cy="28958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Be Content This Christmas</a:t>
            </a:r>
          </a:p>
        </p:txBody>
      </p:sp>
    </p:spTree>
    <p:extLst>
      <p:ext uri="{BB962C8B-B14F-4D97-AF65-F5344CB8AC3E}">
        <p14:creationId xmlns:p14="http://schemas.microsoft.com/office/powerpoint/2010/main" val="204935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rd times Meaning &amp; Origin | Slang by Dictionary.com">
            <a:extLst>
              <a:ext uri="{FF2B5EF4-FFF2-40B4-BE49-F238E27FC236}">
                <a16:creationId xmlns:a16="http://schemas.microsoft.com/office/drawing/2014/main" id="{42A6CBA7-25E3-4AC2-83BA-D56F68DA8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r="1646" b="1"/>
          <a:stretch/>
        </p:blipFill>
        <p:spPr bwMode="auto">
          <a:xfrm>
            <a:off x="21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05C1C-9247-EC66-A847-06CA3CB7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" y="1445597"/>
            <a:ext cx="3647776" cy="18915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Everyone goes through times of being brought low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80D02-EFDA-B012-395D-0EA68AC9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4" y="3185812"/>
            <a:ext cx="4512879" cy="3253681"/>
          </a:xfrm>
        </p:spPr>
        <p:txBody>
          <a:bodyPr anchor="ctr">
            <a:normAutofit/>
          </a:bodyPr>
          <a:lstStyle/>
          <a:p>
            <a:r>
              <a:rPr lang="en-US" dirty="0"/>
              <a:t>Paul- II Corinthians 11:22-28</a:t>
            </a:r>
          </a:p>
          <a:p>
            <a:r>
              <a:rPr lang="en-US" dirty="0"/>
              <a:t>Joseph- Genesis 37-40</a:t>
            </a:r>
          </a:p>
          <a:p>
            <a:r>
              <a:rPr lang="en-US" dirty="0"/>
              <a:t>Jesus- Matthew 8:20; His crucifixion </a:t>
            </a:r>
            <a:r>
              <a:rPr lang="en-US" sz="16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78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7BBE-2456-F72B-4D9A-A17C49C2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90" y="3963551"/>
            <a:ext cx="2648621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atin typeface="Chalkboard SE" panose="03050602040202020205" pitchFamily="66" charset="77"/>
              </a:rPr>
              <a:t>Count your blessings, not everyone else’s!</a:t>
            </a:r>
          </a:p>
        </p:txBody>
      </p:sp>
      <p:pic>
        <p:nvPicPr>
          <p:cNvPr id="2050" name="Picture 2" descr="Count Your Blessings | Santa Clara First Baptist Church">
            <a:extLst>
              <a:ext uri="{FF2B5EF4-FFF2-40B4-BE49-F238E27FC236}">
                <a16:creationId xmlns:a16="http://schemas.microsoft.com/office/drawing/2014/main" id="{1C200EB0-ECDD-7662-24D0-8616D5D65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2B2B-73DC-FE27-2757-6148CCCD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181" y="3710613"/>
            <a:ext cx="5614060" cy="2958563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Philippians 4:6- let your requests be made with thanksgiving</a:t>
            </a:r>
          </a:p>
          <a:p>
            <a:r>
              <a:rPr lang="en-US" dirty="0"/>
              <a:t>Ephesians 1:3-14; I Timothy 6:6-8; II Corinthians 12:7-10</a:t>
            </a:r>
          </a:p>
          <a:p>
            <a:r>
              <a:rPr lang="en-US" dirty="0"/>
              <a:t>Couple this with point #1 and you get an interesting picture- II Corinthians 8:13-14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22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What are you doing to develop your relationship with God during the  pandemic? · Buckner International">
            <a:extLst>
              <a:ext uri="{FF2B5EF4-FFF2-40B4-BE49-F238E27FC236}">
                <a16:creationId xmlns:a16="http://schemas.microsoft.com/office/drawing/2014/main" id="{8FED5C2D-537B-F0F8-30C9-A5C858DE1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1970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40F3-8188-0B31-BAB2-83DEDE54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987" y="176993"/>
            <a:ext cx="4260619" cy="1899912"/>
          </a:xfrm>
        </p:spPr>
        <p:txBody>
          <a:bodyPr>
            <a:normAutofit/>
          </a:bodyPr>
          <a:lstStyle/>
          <a:p>
            <a:pPr algn="ctr"/>
            <a:r>
              <a:rPr lang="en-US" sz="3500" u="sng" dirty="0"/>
              <a:t>Focus on your relationship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06D91-6D50-39AB-ACB2-A750F876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245" y="1906072"/>
            <a:ext cx="3544104" cy="4610637"/>
          </a:xfrm>
        </p:spPr>
        <p:txBody>
          <a:bodyPr>
            <a:normAutofit fontScale="92500"/>
          </a:bodyPr>
          <a:lstStyle/>
          <a:p>
            <a:r>
              <a:rPr lang="en-US" dirty="0"/>
              <a:t>We often focus on fickle things that don’t last- Matthew 6:19-21</a:t>
            </a:r>
          </a:p>
          <a:p>
            <a:r>
              <a:rPr lang="en-US" dirty="0"/>
              <a:t>Put your contentment in your relationship with God- Hebrews 13:5; Psalm 73:25</a:t>
            </a:r>
          </a:p>
          <a:p>
            <a:r>
              <a:rPr lang="en-US" dirty="0"/>
              <a:t>So, spend time in prayer, and spend time in the Word- Philippians 4:13</a:t>
            </a:r>
          </a:p>
        </p:txBody>
      </p:sp>
    </p:spTree>
    <p:extLst>
      <p:ext uri="{BB962C8B-B14F-4D97-AF65-F5344CB8AC3E}">
        <p14:creationId xmlns:p14="http://schemas.microsoft.com/office/powerpoint/2010/main" val="28909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B4B1F-914B-5C04-566B-27E769E5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94" y="431632"/>
            <a:ext cx="3105011" cy="1330839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halkboard SE" panose="03050602040202020205" pitchFamily="66" charset="77"/>
              </a:rPr>
              <a:t>Accept, Don’t Expect</a:t>
            </a:r>
          </a:p>
        </p:txBody>
      </p:sp>
      <p:pic>
        <p:nvPicPr>
          <p:cNvPr id="1026" name="Picture 2" descr="Don't Expect Just Accept&quot; Poster for Sale by Zagach | Redbubble">
            <a:extLst>
              <a:ext uri="{FF2B5EF4-FFF2-40B4-BE49-F238E27FC236}">
                <a16:creationId xmlns:a16="http://schemas.microsoft.com/office/drawing/2014/main" id="{EA038E9A-0D97-7D1C-4F2A-588CF0D76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12552"/>
          <a:stretch/>
        </p:blipFill>
        <p:spPr bwMode="auto"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7D40-8C28-7E47-150D-E74F54C0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299" y="1957589"/>
            <a:ext cx="3723002" cy="4468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Philippians 4:11-12</a:t>
            </a:r>
          </a:p>
          <a:p>
            <a:r>
              <a:rPr lang="en-US" dirty="0"/>
              <a:t>We need to learn to accept things the way they are</a:t>
            </a:r>
          </a:p>
          <a:p>
            <a:r>
              <a:rPr lang="en-US" dirty="0"/>
              <a:t>When Paul was brought low he had a choice</a:t>
            </a:r>
          </a:p>
          <a:p>
            <a:pPr lvl="1"/>
            <a:r>
              <a:rPr lang="en-US" sz="2800" dirty="0"/>
              <a:t>Focus on the expectations </a:t>
            </a:r>
          </a:p>
          <a:p>
            <a:pPr lvl="1"/>
            <a:r>
              <a:rPr lang="en-US" sz="2800" dirty="0"/>
              <a:t>Or, focus on acceptance </a:t>
            </a:r>
          </a:p>
        </p:txBody>
      </p:sp>
    </p:spTree>
    <p:extLst>
      <p:ext uri="{BB962C8B-B14F-4D97-AF65-F5344CB8AC3E}">
        <p14:creationId xmlns:p14="http://schemas.microsoft.com/office/powerpoint/2010/main" val="7070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D850-59B5-2193-15A4-14F5609F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6600" dirty="0"/>
              <a:t>Serve Others</a:t>
            </a:r>
          </a:p>
        </p:txBody>
      </p:sp>
      <p:pic>
        <p:nvPicPr>
          <p:cNvPr id="2050" name="Picture 2" descr="3 Reasons to Serve Others | Rick Ezell: Defining Moments">
            <a:extLst>
              <a:ext uri="{FF2B5EF4-FFF2-40B4-BE49-F238E27FC236}">
                <a16:creationId xmlns:a16="http://schemas.microsoft.com/office/drawing/2014/main" id="{44C3C32B-0F34-6BAC-8F39-3DC7C65C6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2" b="22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EC94-43FA-E88E-CF35-9DFC405B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944164"/>
          </a:xfrm>
        </p:spPr>
        <p:txBody>
          <a:bodyPr anchor="ctr">
            <a:normAutofit fontScale="92500"/>
          </a:bodyPr>
          <a:lstStyle/>
          <a:p>
            <a:r>
              <a:rPr lang="en-US" sz="2400" dirty="0"/>
              <a:t>Philippians 4:14-17</a:t>
            </a:r>
          </a:p>
          <a:p>
            <a:pPr lvl="1"/>
            <a:r>
              <a:rPr lang="en-US" dirty="0"/>
              <a:t>First, notice that Paul was thinking more about others than himself, even in his time of need. </a:t>
            </a:r>
          </a:p>
          <a:p>
            <a:pPr lvl="1"/>
            <a:r>
              <a:rPr lang="en-US" dirty="0"/>
              <a:t>Second, notice that serving Paul produced good fruit for the Philippians. </a:t>
            </a:r>
          </a:p>
          <a:p>
            <a:r>
              <a:rPr lang="en-US" sz="2400" dirty="0"/>
              <a:t>If we want to get back to contentment, we need to get outside ourselves. </a:t>
            </a:r>
          </a:p>
        </p:txBody>
      </p:sp>
    </p:spTree>
    <p:extLst>
      <p:ext uri="{BB962C8B-B14F-4D97-AF65-F5344CB8AC3E}">
        <p14:creationId xmlns:p14="http://schemas.microsoft.com/office/powerpoint/2010/main" val="3786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 presentation slides(2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Sample presentation slides(2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Chalkboard SE</vt:lpstr>
      <vt:lpstr>Comic Sans MS</vt:lpstr>
      <vt:lpstr>Wingdings</vt:lpstr>
      <vt:lpstr>Sample presentation slides(2)</vt:lpstr>
      <vt:lpstr>1_Sample presentation slides(2)</vt:lpstr>
      <vt:lpstr>1_Office Theme</vt:lpstr>
      <vt:lpstr>Be Content This Christmas</vt:lpstr>
      <vt:lpstr>Everyone goes through times of being brought low</vt:lpstr>
      <vt:lpstr>Count your blessings, not everyone else’s!</vt:lpstr>
      <vt:lpstr>Focus on your relationship with God</vt:lpstr>
      <vt:lpstr>Accept, Don’t Expect</vt:lpstr>
      <vt:lpstr>Serve Others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JD Souder</cp:lastModifiedBy>
  <cp:revision>11</cp:revision>
  <dcterms:created xsi:type="dcterms:W3CDTF">2008-03-16T18:22:36Z</dcterms:created>
  <dcterms:modified xsi:type="dcterms:W3CDTF">2022-12-18T18:40:48Z</dcterms:modified>
</cp:coreProperties>
</file>