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721" r:id="rId2"/>
    <p:sldMasterId id="2147483734" r:id="rId3"/>
  </p:sldMasterIdLst>
  <p:notesMasterIdLst>
    <p:notesMasterId r:id="rId19"/>
  </p:notesMasterIdLst>
  <p:sldIdLst>
    <p:sldId id="2126" r:id="rId4"/>
    <p:sldId id="2139" r:id="rId5"/>
    <p:sldId id="2138" r:id="rId6"/>
    <p:sldId id="2128" r:id="rId7"/>
    <p:sldId id="2129" r:id="rId8"/>
    <p:sldId id="2125" r:id="rId9"/>
    <p:sldId id="2130" r:id="rId10"/>
    <p:sldId id="2131" r:id="rId11"/>
    <p:sldId id="2132" r:id="rId12"/>
    <p:sldId id="2133" r:id="rId13"/>
    <p:sldId id="2134" r:id="rId14"/>
    <p:sldId id="2135" r:id="rId15"/>
    <p:sldId id="2136" r:id="rId16"/>
    <p:sldId id="2137" r:id="rId17"/>
    <p:sldId id="212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C0000"/>
    <a:srgbClr val="700000"/>
    <a:srgbClr val="3278CC"/>
    <a:srgbClr val="441918"/>
    <a:srgbClr val="1F2610"/>
    <a:srgbClr val="323E1A"/>
    <a:srgbClr val="EFE491"/>
    <a:srgbClr val="FFE6B3"/>
    <a:srgbClr val="FFDB93"/>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F53B825-5612-47ED-BA6C-AF23E3D13AE0}" v="104" dt="2022-09-24T05:07:30.15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4" autoAdjust="0"/>
    <p:restoredTop sz="94684" autoAdjust="0"/>
  </p:normalViewPr>
  <p:slideViewPr>
    <p:cSldViewPr>
      <p:cViewPr varScale="1">
        <p:scale>
          <a:sx n="67" d="100"/>
          <a:sy n="67" d="100"/>
        </p:scale>
        <p:origin x="654" y="72"/>
      </p:cViewPr>
      <p:guideLst>
        <p:guide orient="horz" pos="2160"/>
        <p:guide pos="2880"/>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microsoft.com/office/2015/10/relationships/revisionInfo" Target="revisionInfo.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7B78A0-9683-4927-8E34-1376733507F1}" type="datetimeFigureOut">
              <a:rPr lang="en-US" smtClean="0"/>
              <a:pPr/>
              <a:t>9/14/2022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D59D07-241C-4B3E-956C-32D3DFABF2A3}" type="slidenum">
              <a:rPr lang="en-US" smtClean="0"/>
              <a:pPr/>
              <a:t>‹#›</a:t>
            </a:fld>
            <a:endParaRPr lang="en-US"/>
          </a:p>
        </p:txBody>
      </p:sp>
    </p:spTree>
    <p:extLst>
      <p:ext uri="{BB962C8B-B14F-4D97-AF65-F5344CB8AC3E}">
        <p14:creationId xmlns:p14="http://schemas.microsoft.com/office/powerpoint/2010/main" val="7874187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D59D07-241C-4B3E-956C-32D3DFABF2A3}" type="slidenum">
              <a:rPr lang="en-US" smtClean="0"/>
              <a:pPr/>
              <a:t>13</a:t>
            </a:fld>
            <a:endParaRPr lang="en-US"/>
          </a:p>
        </p:txBody>
      </p:sp>
    </p:spTree>
    <p:extLst>
      <p:ext uri="{BB962C8B-B14F-4D97-AF65-F5344CB8AC3E}">
        <p14:creationId xmlns:p14="http://schemas.microsoft.com/office/powerpoint/2010/main" val="6099883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D59D07-241C-4B3E-956C-32D3DFABF2A3}" type="slidenum">
              <a:rPr lang="en-US" smtClean="0"/>
              <a:pPr/>
              <a:t>14</a:t>
            </a:fld>
            <a:endParaRPr lang="en-US"/>
          </a:p>
        </p:txBody>
      </p:sp>
    </p:spTree>
    <p:extLst>
      <p:ext uri="{BB962C8B-B14F-4D97-AF65-F5344CB8AC3E}">
        <p14:creationId xmlns:p14="http://schemas.microsoft.com/office/powerpoint/2010/main" val="59278061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pic>
        <p:nvPicPr>
          <p:cNvPr id="4" name="Picture 3" descr="Swirl.png"/>
          <p:cNvPicPr>
            <a:picLocks noChangeAspect="1"/>
          </p:cNvPicPr>
          <p:nvPr userDrawn="1"/>
        </p:nvPicPr>
        <p:blipFill>
          <a:blip r:embed="rId3" cstate="print"/>
          <a:stretch>
            <a:fillRect/>
          </a:stretch>
        </p:blipFill>
        <p:spPr>
          <a:xfrm>
            <a:off x="0" y="912118"/>
            <a:ext cx="9144000" cy="3202682"/>
          </a:xfrm>
          <a:prstGeom prst="rect">
            <a:avLst/>
          </a:prstGeom>
        </p:spPr>
      </p:pic>
    </p:spTree>
    <p:extLst>
      <p:ext uri="{BB962C8B-B14F-4D97-AF65-F5344CB8AC3E}">
        <p14:creationId xmlns:p14="http://schemas.microsoft.com/office/powerpoint/2010/main" val="2617038433"/>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265522457"/>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a:t>Click to edit Master text styles</a:t>
            </a:r>
          </a:p>
        </p:txBody>
      </p:sp>
    </p:spTree>
    <p:extLst>
      <p:ext uri="{BB962C8B-B14F-4D97-AF65-F5344CB8AC3E}">
        <p14:creationId xmlns:p14="http://schemas.microsoft.com/office/powerpoint/2010/main" val="2918062119"/>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pic>
        <p:nvPicPr>
          <p:cNvPr id="5" name="Picture 4" descr="Swirl.png"/>
          <p:cNvPicPr>
            <a:picLocks noChangeAspect="1"/>
          </p:cNvPicPr>
          <p:nvPr userDrawn="1"/>
        </p:nvPicPr>
        <p:blipFill>
          <a:blip r:embed="rId3" cstate="print"/>
          <a:stretch>
            <a:fillRect/>
          </a:stretch>
        </p:blipFill>
        <p:spPr>
          <a:xfrm>
            <a:off x="0" y="1143000"/>
            <a:ext cx="9144000" cy="3202682"/>
          </a:xfrm>
          <a:prstGeom prst="rect">
            <a:avLst/>
          </a:prstGeom>
        </p:spPr>
      </p:pic>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extLst>
      <p:ext uri="{BB962C8B-B14F-4D97-AF65-F5344CB8AC3E}">
        <p14:creationId xmlns:p14="http://schemas.microsoft.com/office/powerpoint/2010/main" val="1032323574"/>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1660006111"/>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extLst>
      <p:ext uri="{BB962C8B-B14F-4D97-AF65-F5344CB8AC3E}">
        <p14:creationId xmlns:p14="http://schemas.microsoft.com/office/powerpoint/2010/main" val="1036653350"/>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324192765"/>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119534436"/>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12839746"/>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66386750"/>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030966710"/>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pic>
        <p:nvPicPr>
          <p:cNvPr id="5" name="Picture 4" descr="Swirl.png"/>
          <p:cNvPicPr>
            <a:picLocks noChangeAspect="1"/>
          </p:cNvPicPr>
          <p:nvPr userDrawn="1"/>
        </p:nvPicPr>
        <p:blipFill>
          <a:blip r:embed="rId3" cstate="print"/>
          <a:stretch>
            <a:fillRect/>
          </a:stretch>
        </p:blipFill>
        <p:spPr>
          <a:xfrm>
            <a:off x="0" y="1143000"/>
            <a:ext cx="9144000" cy="3202682"/>
          </a:xfrm>
          <a:prstGeom prst="rect">
            <a:avLst/>
          </a:prstGeom>
        </p:spPr>
      </p:pic>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extLst>
      <p:ext uri="{BB962C8B-B14F-4D97-AF65-F5344CB8AC3E}">
        <p14:creationId xmlns:p14="http://schemas.microsoft.com/office/powerpoint/2010/main" val="1064170765"/>
      </p:ext>
    </p:extLst>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02659188"/>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3847543526"/>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709597030"/>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a:t>Click to edit Master text styles</a:t>
            </a:r>
          </a:p>
        </p:txBody>
      </p:sp>
    </p:spTree>
    <p:extLst>
      <p:ext uri="{BB962C8B-B14F-4D97-AF65-F5344CB8AC3E}">
        <p14:creationId xmlns:p14="http://schemas.microsoft.com/office/powerpoint/2010/main" val="3429440364"/>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extLst>
      <p:ext uri="{BB962C8B-B14F-4D97-AF65-F5344CB8AC3E}">
        <p14:creationId xmlns:p14="http://schemas.microsoft.com/office/powerpoint/2010/main" val="1643013044"/>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B013D84-C0F9-4724-ACB0-47DAF184DC9E}" type="datetimeFigureOut">
              <a:rPr lang="en-US" smtClean="0"/>
              <a:t>9/14/2022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E178FB-AB37-4192-9549-09604C68621F}" type="slidenum">
              <a:rPr lang="en-US" smtClean="0"/>
              <a:t>‹#›</a:t>
            </a:fld>
            <a:endParaRPr lang="en-US"/>
          </a:p>
        </p:txBody>
      </p:sp>
    </p:spTree>
    <p:extLst>
      <p:ext uri="{BB962C8B-B14F-4D97-AF65-F5344CB8AC3E}">
        <p14:creationId xmlns:p14="http://schemas.microsoft.com/office/powerpoint/2010/main" val="222417297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013D84-C0F9-4724-ACB0-47DAF184DC9E}" type="datetimeFigureOut">
              <a:rPr lang="en-US" smtClean="0"/>
              <a:t>9/14/2022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E178FB-AB37-4192-9549-09604C68621F}" type="slidenum">
              <a:rPr lang="en-US" smtClean="0"/>
              <a:t>‹#›</a:t>
            </a:fld>
            <a:endParaRPr lang="en-US"/>
          </a:p>
        </p:txBody>
      </p:sp>
    </p:spTree>
    <p:extLst>
      <p:ext uri="{BB962C8B-B14F-4D97-AF65-F5344CB8AC3E}">
        <p14:creationId xmlns:p14="http://schemas.microsoft.com/office/powerpoint/2010/main" val="201864468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B013D84-C0F9-4724-ACB0-47DAF184DC9E}" type="datetimeFigureOut">
              <a:rPr lang="en-US" smtClean="0"/>
              <a:t>9/14/2022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E178FB-AB37-4192-9549-09604C68621F}" type="slidenum">
              <a:rPr lang="en-US" smtClean="0"/>
              <a:t>‹#›</a:t>
            </a:fld>
            <a:endParaRPr lang="en-US"/>
          </a:p>
        </p:txBody>
      </p:sp>
    </p:spTree>
    <p:extLst>
      <p:ext uri="{BB962C8B-B14F-4D97-AF65-F5344CB8AC3E}">
        <p14:creationId xmlns:p14="http://schemas.microsoft.com/office/powerpoint/2010/main" val="151260802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B013D84-C0F9-4724-ACB0-47DAF184DC9E}" type="datetimeFigureOut">
              <a:rPr lang="en-US" smtClean="0"/>
              <a:t>9/14/2022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E178FB-AB37-4192-9549-09604C68621F}" type="slidenum">
              <a:rPr lang="en-US" smtClean="0"/>
              <a:t>‹#›</a:t>
            </a:fld>
            <a:endParaRPr lang="en-US"/>
          </a:p>
        </p:txBody>
      </p:sp>
    </p:spTree>
    <p:extLst>
      <p:ext uri="{BB962C8B-B14F-4D97-AF65-F5344CB8AC3E}">
        <p14:creationId xmlns:p14="http://schemas.microsoft.com/office/powerpoint/2010/main" val="57686103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B013D84-C0F9-4724-ACB0-47DAF184DC9E}" type="datetimeFigureOut">
              <a:rPr lang="en-US" smtClean="0"/>
              <a:t>9/14/2022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E178FB-AB37-4192-9549-09604C68621F}" type="slidenum">
              <a:rPr lang="en-US" smtClean="0"/>
              <a:t>‹#›</a:t>
            </a:fld>
            <a:endParaRPr lang="en-US"/>
          </a:p>
        </p:txBody>
      </p:sp>
    </p:spTree>
    <p:extLst>
      <p:ext uri="{BB962C8B-B14F-4D97-AF65-F5344CB8AC3E}">
        <p14:creationId xmlns:p14="http://schemas.microsoft.com/office/powerpoint/2010/main" val="24976766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713903869"/>
      </p:ext>
    </p:extLst>
  </p:cSld>
  <p:clrMapOvr>
    <a:masterClrMapping/>
  </p:clrMapOvr>
  <p:transition>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B013D84-C0F9-4724-ACB0-47DAF184DC9E}" type="datetimeFigureOut">
              <a:rPr lang="en-US" smtClean="0"/>
              <a:t>9/14/2022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E178FB-AB37-4192-9549-09604C68621F}" type="slidenum">
              <a:rPr lang="en-US" smtClean="0"/>
              <a:t>‹#›</a:t>
            </a:fld>
            <a:endParaRPr lang="en-US"/>
          </a:p>
        </p:txBody>
      </p:sp>
    </p:spTree>
    <p:extLst>
      <p:ext uri="{BB962C8B-B14F-4D97-AF65-F5344CB8AC3E}">
        <p14:creationId xmlns:p14="http://schemas.microsoft.com/office/powerpoint/2010/main" val="2948410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013D84-C0F9-4724-ACB0-47DAF184DC9E}" type="datetimeFigureOut">
              <a:rPr lang="en-US" smtClean="0"/>
              <a:t>9/14/2022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E178FB-AB37-4192-9549-09604C68621F}" type="slidenum">
              <a:rPr lang="en-US" smtClean="0"/>
              <a:t>‹#›</a:t>
            </a:fld>
            <a:endParaRPr lang="en-US"/>
          </a:p>
        </p:txBody>
      </p:sp>
    </p:spTree>
    <p:extLst>
      <p:ext uri="{BB962C8B-B14F-4D97-AF65-F5344CB8AC3E}">
        <p14:creationId xmlns:p14="http://schemas.microsoft.com/office/powerpoint/2010/main" val="304149403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B013D84-C0F9-4724-ACB0-47DAF184DC9E}" type="datetimeFigureOut">
              <a:rPr lang="en-US" smtClean="0"/>
              <a:t>9/14/2022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E178FB-AB37-4192-9549-09604C68621F}" type="slidenum">
              <a:rPr lang="en-US" smtClean="0"/>
              <a:t>‹#›</a:t>
            </a:fld>
            <a:endParaRPr lang="en-US"/>
          </a:p>
        </p:txBody>
      </p:sp>
    </p:spTree>
    <p:extLst>
      <p:ext uri="{BB962C8B-B14F-4D97-AF65-F5344CB8AC3E}">
        <p14:creationId xmlns:p14="http://schemas.microsoft.com/office/powerpoint/2010/main" val="183021914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B013D84-C0F9-4724-ACB0-47DAF184DC9E}" type="datetimeFigureOut">
              <a:rPr lang="en-US" smtClean="0"/>
              <a:t>9/14/2022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E178FB-AB37-4192-9549-09604C68621F}" type="slidenum">
              <a:rPr lang="en-US" smtClean="0"/>
              <a:t>‹#›</a:t>
            </a:fld>
            <a:endParaRPr lang="en-US"/>
          </a:p>
        </p:txBody>
      </p:sp>
    </p:spTree>
    <p:extLst>
      <p:ext uri="{BB962C8B-B14F-4D97-AF65-F5344CB8AC3E}">
        <p14:creationId xmlns:p14="http://schemas.microsoft.com/office/powerpoint/2010/main" val="99722050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013D84-C0F9-4724-ACB0-47DAF184DC9E}" type="datetimeFigureOut">
              <a:rPr lang="en-US" smtClean="0"/>
              <a:t>9/14/2022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E178FB-AB37-4192-9549-09604C68621F}" type="slidenum">
              <a:rPr lang="en-US" smtClean="0"/>
              <a:t>‹#›</a:t>
            </a:fld>
            <a:endParaRPr lang="en-US"/>
          </a:p>
        </p:txBody>
      </p:sp>
    </p:spTree>
    <p:extLst>
      <p:ext uri="{BB962C8B-B14F-4D97-AF65-F5344CB8AC3E}">
        <p14:creationId xmlns:p14="http://schemas.microsoft.com/office/powerpoint/2010/main" val="29984947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013D84-C0F9-4724-ACB0-47DAF184DC9E}" type="datetimeFigureOut">
              <a:rPr lang="en-US" smtClean="0"/>
              <a:t>9/14/2022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E178FB-AB37-4192-9549-09604C68621F}" type="slidenum">
              <a:rPr lang="en-US" smtClean="0"/>
              <a:t>‹#›</a:t>
            </a:fld>
            <a:endParaRPr lang="en-US"/>
          </a:p>
        </p:txBody>
      </p:sp>
    </p:spTree>
    <p:extLst>
      <p:ext uri="{BB962C8B-B14F-4D97-AF65-F5344CB8AC3E}">
        <p14:creationId xmlns:p14="http://schemas.microsoft.com/office/powerpoint/2010/main" val="2691714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280076720"/>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22580891"/>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941647505"/>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782625330"/>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28799477"/>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bg bwMode="ltGray">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08766292"/>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image" Target="../media/image3.png"/><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2.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5.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201926624"/>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176552367"/>
      </p:ext>
    </p:extLst>
  </p:cSld>
  <p:clrMap bg1="dk1" tx1="lt1" bg2="dk2" tx2="lt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 id="2147483733" r:id="rId12"/>
  </p:sldLayoutIdLst>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013D84-C0F9-4724-ACB0-47DAF184DC9E}" type="datetimeFigureOut">
              <a:rPr lang="en-US" smtClean="0"/>
              <a:t>9/14/2022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E178FB-AB37-4192-9549-09604C68621F}" type="slidenum">
              <a:rPr lang="en-US" smtClean="0"/>
              <a:t>‹#›</a:t>
            </a:fld>
            <a:endParaRPr lang="en-US"/>
          </a:p>
        </p:txBody>
      </p:sp>
    </p:spTree>
    <p:extLst>
      <p:ext uri="{BB962C8B-B14F-4D97-AF65-F5344CB8AC3E}">
        <p14:creationId xmlns:p14="http://schemas.microsoft.com/office/powerpoint/2010/main" val="2118010984"/>
      </p:ext>
    </p:extLst>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3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1.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1.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1.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31.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31.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1.xml"/></Relationships>
</file>

<file path=ppt/slides/_rels/slide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31.xml"/></Relationships>
</file>

<file path=ppt/slides/_rels/slide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31.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1.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1.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1.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1.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1.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9203DE33-2CD4-4CA8-9AF3-37C3B65133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9144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0AF57B88-1D4C-41FA-A761-EC1DD10C35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22632" y="1922631"/>
            <a:ext cx="6875818" cy="3030558"/>
          </a:xfrm>
          <a:prstGeom prst="rect">
            <a:avLst/>
          </a:prstGeom>
          <a:gradFill>
            <a:gsLst>
              <a:gs pos="1100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a:extLst>
              <a:ext uri="{FF2B5EF4-FFF2-40B4-BE49-F238E27FC236}">
                <a16:creationId xmlns:a16="http://schemas.microsoft.com/office/drawing/2014/main" id="{D2548F45-5164-4ABB-8212-7F293FDED8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64123" y="3164497"/>
            <a:ext cx="4355594" cy="3030557"/>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A snow covered mountain&#10;&#10;Description generated with very high confidence">
            <a:extLst>
              <a:ext uri="{FF2B5EF4-FFF2-40B4-BE49-F238E27FC236}">
                <a16:creationId xmlns:a16="http://schemas.microsoft.com/office/drawing/2014/main" id="{ACEB8223-6AA4-4B56-93BA-9C1CCD54947C}"/>
              </a:ext>
            </a:extLst>
          </p:cNvPr>
          <p:cNvPicPr>
            <a:picLocks noChangeAspect="1"/>
          </p:cNvPicPr>
          <p:nvPr/>
        </p:nvPicPr>
        <p:blipFill rotWithShape="1">
          <a:blip r:embed="rId2">
            <a:extLst>
              <a:ext uri="{28A0092B-C50C-407E-A947-70E740481C1C}">
                <a14:useLocalDpi xmlns:a14="http://schemas.microsoft.com/office/drawing/2010/main" val="0"/>
              </a:ext>
            </a:extLst>
          </a:blip>
          <a:srcRect l="26734" r="17635" b="-1"/>
          <a:stretch/>
        </p:blipFill>
        <p:spPr>
          <a:xfrm>
            <a:off x="3028949" y="10"/>
            <a:ext cx="6120019" cy="6875809"/>
          </a:xfrm>
          <a:prstGeom prst="rect">
            <a:avLst/>
          </a:prstGeom>
        </p:spPr>
      </p:pic>
      <p:sp>
        <p:nvSpPr>
          <p:cNvPr id="26" name="Freeform: Shape 25">
            <a:extLst>
              <a:ext uri="{FF2B5EF4-FFF2-40B4-BE49-F238E27FC236}">
                <a16:creationId xmlns:a16="http://schemas.microsoft.com/office/drawing/2014/main" id="{5E81CCFB-7BEF-4186-86FB-D09450B4D0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1161554" y="1712395"/>
            <a:ext cx="4808302" cy="3066500"/>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 name="Text Box 2">
            <a:extLst>
              <a:ext uri="{FF2B5EF4-FFF2-40B4-BE49-F238E27FC236}">
                <a16:creationId xmlns:a16="http://schemas.microsoft.com/office/drawing/2014/main" id="{38DC7E13-CA43-41FC-AE3C-2AF0DE993E38}"/>
              </a:ext>
            </a:extLst>
          </p:cNvPr>
          <p:cNvSpPr txBox="1">
            <a:spLocks noChangeArrowheads="1"/>
          </p:cNvSpPr>
          <p:nvPr/>
        </p:nvSpPr>
        <p:spPr bwMode="auto">
          <a:xfrm>
            <a:off x="169572" y="381000"/>
            <a:ext cx="2623127" cy="3531403"/>
          </a:xfrm>
          <a:prstGeom prst="rect">
            <a:avLst/>
          </a:prstGeom>
          <a:extLst>
            <a:ext uri="{909E8E84-426E-40DD-AFC4-6F175D3DCCD1}">
              <a14:hiddenFill xmlns:a14="http://schemas.microsoft.com/office/drawing/2010/main">
                <a:solidFill>
                  <a:srgbClr val="5B9BD5"/>
                </a:solidFill>
              </a14:hiddenFill>
            </a:ext>
          </a:extLst>
        </p:spPr>
        <p:txBody>
          <a:bodyPr vert="horz" lIns="91440" tIns="45720" rIns="91440" bIns="45720" numCol="1" rtlCol="0" anchor="t" anchorCtr="0" compatLnSpc="1">
            <a:prstTxWarp prst="textNoShape">
              <a:avLst/>
            </a:prstTxWarp>
            <a:normAutofit/>
          </a:bodyPr>
          <a:lstStyle/>
          <a:p>
            <a:pPr marL="0" marR="0" lvl="0" indent="0" algn="ctr" fontAlgn="base">
              <a:lnSpc>
                <a:spcPct val="90000"/>
              </a:lnSpc>
              <a:spcBef>
                <a:spcPct val="0"/>
              </a:spcBef>
              <a:spcAft>
                <a:spcPts val="600"/>
              </a:spcAft>
              <a:buClrTx/>
              <a:buSzTx/>
              <a:tabLst/>
              <a:defRPr/>
            </a:pPr>
            <a:r>
              <a:rPr kumimoji="0" lang="en-US" altLang="en-US" sz="4400" i="0" u="none" strike="noStrike" cap="none" spc="0" normalizeH="0" baseline="0" noProof="0" dirty="0">
                <a:ln>
                  <a:noFill/>
                </a:ln>
                <a:solidFill>
                  <a:srgbClr val="FFFFFF"/>
                </a:solidFill>
                <a:effectLst>
                  <a:outerShdw blurRad="50800" dist="63500" dir="2700000" algn="tl" rotWithShape="0">
                    <a:prstClr val="black"/>
                  </a:outerShdw>
                </a:effectLst>
                <a:uLnTx/>
                <a:uFillTx/>
                <a:latin typeface="Bodoni MT Condensed" panose="02070606080606020203" pitchFamily="18" charset="0"/>
                <a:ea typeface="+mj-ea"/>
                <a:cs typeface="+mj-cs"/>
              </a:rPr>
              <a:t>Navigating The </a:t>
            </a:r>
          </a:p>
          <a:p>
            <a:pPr marL="0" marR="0" lvl="0" indent="0" algn="ctr" fontAlgn="base">
              <a:lnSpc>
                <a:spcPct val="90000"/>
              </a:lnSpc>
              <a:spcBef>
                <a:spcPct val="0"/>
              </a:spcBef>
              <a:spcAft>
                <a:spcPts val="600"/>
              </a:spcAft>
              <a:buClrTx/>
              <a:buSzTx/>
              <a:tabLst/>
              <a:defRPr/>
            </a:pPr>
            <a:r>
              <a:rPr lang="en-US" altLang="en-US" sz="4400" dirty="0">
                <a:solidFill>
                  <a:srgbClr val="FFFFFF"/>
                </a:solidFill>
                <a:effectLst>
                  <a:outerShdw blurRad="50800" dist="63500" dir="2700000" algn="tl" rotWithShape="0">
                    <a:prstClr val="black"/>
                  </a:outerShdw>
                </a:effectLst>
                <a:latin typeface="Bodoni MT Condensed" panose="02070606080606020203" pitchFamily="18" charset="0"/>
                <a:ea typeface="+mj-ea"/>
                <a:cs typeface="+mj-cs"/>
              </a:rPr>
              <a:t>Mountaintops </a:t>
            </a:r>
            <a:r>
              <a:rPr kumimoji="0" lang="en-US" altLang="en-US" sz="4400" i="0" u="none" strike="noStrike" cap="none" spc="0" normalizeH="0" baseline="0" noProof="0" dirty="0">
                <a:ln>
                  <a:noFill/>
                </a:ln>
                <a:solidFill>
                  <a:srgbClr val="FFFFFF"/>
                </a:solidFill>
                <a:effectLst>
                  <a:outerShdw blurRad="50800" dist="63500" dir="2700000" algn="tl" rotWithShape="0">
                    <a:prstClr val="black"/>
                  </a:outerShdw>
                </a:effectLst>
                <a:uLnTx/>
                <a:uFillTx/>
                <a:latin typeface="Bodoni MT Condensed" panose="02070606080606020203" pitchFamily="18" charset="0"/>
                <a:ea typeface="+mj-ea"/>
                <a:cs typeface="+mj-cs"/>
              </a:rPr>
              <a:t>Of Success</a:t>
            </a:r>
          </a:p>
        </p:txBody>
      </p:sp>
      <p:sp>
        <p:nvSpPr>
          <p:cNvPr id="6" name="TextBox 5">
            <a:extLst>
              <a:ext uri="{FF2B5EF4-FFF2-40B4-BE49-F238E27FC236}">
                <a16:creationId xmlns:a16="http://schemas.microsoft.com/office/drawing/2014/main" id="{F948B081-58BC-0627-C964-CBBC34672D78}"/>
              </a:ext>
            </a:extLst>
          </p:cNvPr>
          <p:cNvSpPr txBox="1"/>
          <p:nvPr/>
        </p:nvSpPr>
        <p:spPr>
          <a:xfrm>
            <a:off x="-34144" y="5376319"/>
            <a:ext cx="3030558" cy="1138773"/>
          </a:xfrm>
          <a:prstGeom prst="rect">
            <a:avLst/>
          </a:prstGeom>
          <a:noFill/>
        </p:spPr>
        <p:txBody>
          <a:bodyPr wrap="square">
            <a:spAutoFit/>
          </a:bodyPr>
          <a:lstStyle/>
          <a:p>
            <a:pPr algn="ctr"/>
            <a:r>
              <a:rPr lang="en-US" sz="1800" i="1" dirty="0">
                <a:solidFill>
                  <a:schemeClr val="bg1"/>
                </a:solidFill>
              </a:rPr>
              <a:t>“Therefore let anyone who thinks that he stands take heed lest he fall.” </a:t>
            </a:r>
          </a:p>
          <a:p>
            <a:pPr algn="r"/>
            <a:r>
              <a:rPr lang="en-US" sz="1400" dirty="0">
                <a:solidFill>
                  <a:schemeClr val="bg1"/>
                </a:solidFill>
              </a:rPr>
              <a:t>- 1 Corinthians 10:12</a:t>
            </a:r>
          </a:p>
        </p:txBody>
      </p:sp>
    </p:spTree>
    <p:extLst>
      <p:ext uri="{BB962C8B-B14F-4D97-AF65-F5344CB8AC3E}">
        <p14:creationId xmlns:p14="http://schemas.microsoft.com/office/powerpoint/2010/main" val="865334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erson standing in front of a sunset&#10;&#10;Description generated with very high confidence">
            <a:extLst>
              <a:ext uri="{FF2B5EF4-FFF2-40B4-BE49-F238E27FC236}">
                <a16:creationId xmlns:a16="http://schemas.microsoft.com/office/drawing/2014/main" id="{5BDA40EB-0873-442E-82E0-D1AF12CE5336}"/>
              </a:ext>
            </a:extLst>
          </p:cNvPr>
          <p:cNvPicPr>
            <a:picLocks noChangeAspect="1"/>
          </p:cNvPicPr>
          <p:nvPr/>
        </p:nvPicPr>
        <p:blipFill rotWithShape="1">
          <a:blip r:embed="rId2">
            <a:extLst>
              <a:ext uri="{28A0092B-C50C-407E-A947-70E740481C1C}">
                <a14:useLocalDpi xmlns:a14="http://schemas.microsoft.com/office/drawing/2010/main" val="0"/>
              </a:ext>
            </a:extLst>
          </a:blip>
          <a:srcRect r="12959"/>
          <a:stretch/>
        </p:blipFill>
        <p:spPr>
          <a:xfrm>
            <a:off x="0" y="0"/>
            <a:ext cx="9144000" cy="6879336"/>
          </a:xfrm>
          <a:prstGeom prst="rect">
            <a:avLst/>
          </a:prstGeom>
        </p:spPr>
      </p:pic>
      <p:sp>
        <p:nvSpPr>
          <p:cNvPr id="4" name="Text Box 2">
            <a:extLst>
              <a:ext uri="{FF2B5EF4-FFF2-40B4-BE49-F238E27FC236}">
                <a16:creationId xmlns:a16="http://schemas.microsoft.com/office/drawing/2014/main" id="{022DF365-718B-4236-B649-E269F0892C62}"/>
              </a:ext>
            </a:extLst>
          </p:cNvPr>
          <p:cNvSpPr txBox="1">
            <a:spLocks noChangeArrowheads="1"/>
          </p:cNvSpPr>
          <p:nvPr/>
        </p:nvSpPr>
        <p:spPr bwMode="auto">
          <a:xfrm>
            <a:off x="2438400" y="6272783"/>
            <a:ext cx="7696200" cy="609600"/>
          </a:xfrm>
          <a:prstGeom prst="rect">
            <a:avLst/>
          </a:prstGeom>
          <a:noFill/>
          <a:ln w="25400" algn="ctr">
            <a:noFill/>
            <a:miter lim="800000"/>
            <a:headEnd/>
            <a:tailEnd/>
          </a:ln>
          <a:effectLst>
            <a:outerShdw blurRad="50800" dist="38100" dir="2700000" algn="tl" rotWithShape="0">
              <a:srgbClr val="000000">
                <a:alpha val="39999"/>
              </a:srgbClr>
            </a:outerShdw>
          </a:effectLst>
          <a:extLst>
            <a:ext uri="{909E8E84-426E-40DD-AFC4-6F175D3DCCD1}">
              <a14:hiddenFill xmlns:a14="http://schemas.microsoft.com/office/drawing/2010/main">
                <a:solidFill>
                  <a:srgbClr val="5B9BD5"/>
                </a:solidFill>
              </a14:hiddenFill>
            </a:ext>
          </a:extLst>
        </p:spPr>
        <p:txBody>
          <a:bodyPr vert="horz" wrap="square" lIns="27432" tIns="27432" rIns="27432" bIns="27432" numCol="1" anchor="t" anchorCtr="0" compatLnSpc="1">
            <a:prstTxWarp prst="textNoShape">
              <a:avLst/>
            </a:prstTxWarp>
          </a:bodyPr>
          <a:lstStyle/>
          <a:p>
            <a:pPr marL="0" marR="0" lvl="0" indent="0" algn="ctr" defTabSz="685800" rtl="0" eaLnBrk="0" fontAlgn="base" latinLnBrk="0" hangingPunct="0">
              <a:lnSpc>
                <a:spcPct val="100000"/>
              </a:lnSpc>
              <a:spcBef>
                <a:spcPct val="0"/>
              </a:spcBef>
              <a:spcAft>
                <a:spcPct val="0"/>
              </a:spcAft>
              <a:buClrTx/>
              <a:buSzTx/>
              <a:buFontTx/>
              <a:buNone/>
              <a:tabLst/>
              <a:defRPr/>
            </a:pPr>
            <a:r>
              <a:rPr kumimoji="0" lang="en-US" altLang="en-US" sz="2500" b="1" i="0" u="none" strike="noStrike" kern="1200" cap="none" spc="0" normalizeH="0" baseline="0" noProof="0" dirty="0">
                <a:ln>
                  <a:noFill/>
                </a:ln>
                <a:solidFill>
                  <a:srgbClr val="00B0F0"/>
                </a:solidFill>
                <a:effectLst>
                  <a:outerShdw blurRad="50800" dist="63500" dir="2700000" algn="tl" rotWithShape="0">
                    <a:prstClr val="black"/>
                  </a:outerShdw>
                </a:effectLst>
                <a:uLnTx/>
                <a:uFillTx/>
                <a:latin typeface="Tempus Sans ITC" panose="04020404030D07020202" pitchFamily="82" charset="0"/>
                <a:ea typeface="+mn-ea"/>
                <a:cs typeface="+mn-cs"/>
              </a:rPr>
              <a:t>Navigating The </a:t>
            </a:r>
            <a:r>
              <a:rPr lang="en-US" altLang="en-US" sz="2500" b="1" dirty="0">
                <a:solidFill>
                  <a:srgbClr val="00B0F0"/>
                </a:solidFill>
                <a:effectLst>
                  <a:outerShdw blurRad="50800" dist="63500" dir="2700000" algn="tl" rotWithShape="0">
                    <a:prstClr val="black"/>
                  </a:outerShdw>
                </a:effectLst>
                <a:latin typeface="Tempus Sans ITC" panose="04020404030D07020202" pitchFamily="82" charset="0"/>
              </a:rPr>
              <a:t>Mountaintops </a:t>
            </a:r>
            <a:r>
              <a:rPr kumimoji="0" lang="en-US" altLang="en-US" sz="2500" b="1" i="0" u="none" strike="noStrike" kern="1200" cap="none" spc="0" normalizeH="0" baseline="0" noProof="0" dirty="0">
                <a:ln>
                  <a:noFill/>
                </a:ln>
                <a:solidFill>
                  <a:srgbClr val="00B0F0"/>
                </a:solidFill>
                <a:effectLst>
                  <a:outerShdw blurRad="50800" dist="63500" dir="2700000" algn="tl" rotWithShape="0">
                    <a:prstClr val="black"/>
                  </a:outerShdw>
                </a:effectLst>
                <a:uLnTx/>
                <a:uFillTx/>
                <a:latin typeface="Tempus Sans ITC" panose="04020404030D07020202" pitchFamily="82" charset="0"/>
                <a:ea typeface="+mn-ea"/>
                <a:cs typeface="+mn-cs"/>
              </a:rPr>
              <a:t>Of Success</a:t>
            </a:r>
            <a:endParaRPr kumimoji="0" lang="en-US" altLang="en-US" sz="2500" b="0" i="0" u="none" strike="noStrike" kern="1200" cap="none" spc="0" normalizeH="0" baseline="0" noProof="0" dirty="0">
              <a:ln>
                <a:noFill/>
              </a:ln>
              <a:solidFill>
                <a:srgbClr val="00B0F0"/>
              </a:solidFill>
              <a:effectLst>
                <a:outerShdw blurRad="50800" dist="63500" dir="2700000" algn="tl" rotWithShape="0">
                  <a:prstClr val="black"/>
                </a:outerShdw>
              </a:effectLst>
              <a:uLnTx/>
              <a:uFillTx/>
              <a:latin typeface="Arial" panose="020B0604020202020204" pitchFamily="34" charset="0"/>
              <a:ea typeface="+mn-ea"/>
              <a:cs typeface="+mn-cs"/>
            </a:endParaRPr>
          </a:p>
        </p:txBody>
      </p:sp>
      <p:sp>
        <p:nvSpPr>
          <p:cNvPr id="5" name="Text Box 2">
            <a:extLst>
              <a:ext uri="{FF2B5EF4-FFF2-40B4-BE49-F238E27FC236}">
                <a16:creationId xmlns:a16="http://schemas.microsoft.com/office/drawing/2014/main" id="{C6BF5FB9-109D-4E57-8A17-9EDB82631AC3}"/>
              </a:ext>
            </a:extLst>
          </p:cNvPr>
          <p:cNvSpPr txBox="1">
            <a:spLocks noChangeArrowheads="1"/>
          </p:cNvSpPr>
          <p:nvPr/>
        </p:nvSpPr>
        <p:spPr bwMode="auto">
          <a:xfrm>
            <a:off x="0" y="-3048"/>
            <a:ext cx="9144000" cy="1527047"/>
          </a:xfrm>
          <a:prstGeom prst="rect">
            <a:avLst/>
          </a:prstGeom>
          <a:solidFill>
            <a:srgbClr val="4C0000">
              <a:alpha val="80000"/>
            </a:srgbClr>
          </a:solidFill>
          <a:ln w="25400" algn="ctr">
            <a:noFill/>
            <a:miter lim="800000"/>
            <a:headEnd/>
            <a:tailEnd/>
          </a:ln>
          <a:effectLst>
            <a:outerShdw blurRad="50800" dist="38100" dir="2700000" algn="tl" rotWithShape="0">
              <a:srgbClr val="000000">
                <a:alpha val="39999"/>
              </a:srgbClr>
            </a:outerShdw>
          </a:effectLst>
        </p:spPr>
        <p:txBody>
          <a:bodyPr vert="horz" wrap="square" lIns="27432" tIns="182880" rIns="27432" bIns="274320" numCol="1" anchor="t" anchorCtr="0" compatLnSpc="1">
            <a:prstTxWarp prst="textNoShape">
              <a:avLst/>
            </a:prstTxWarp>
          </a:bodyPr>
          <a:lstStyle/>
          <a:p>
            <a:pPr marL="0" marR="0" lvl="0" indent="0" algn="ctr" defTabSz="685800" rtl="0" eaLnBrk="0" fontAlgn="base" latinLnBrk="0" hangingPunct="0">
              <a:lnSpc>
                <a:spcPct val="100000"/>
              </a:lnSpc>
              <a:spcBef>
                <a:spcPct val="0"/>
              </a:spcBef>
              <a:spcAft>
                <a:spcPct val="0"/>
              </a:spcAft>
              <a:buClrTx/>
              <a:buSzTx/>
              <a:buFontTx/>
              <a:buNone/>
              <a:tabLst/>
              <a:defRPr/>
            </a:pPr>
            <a:r>
              <a:rPr kumimoji="0" lang="en-US" altLang="en-US" sz="4000" i="0" u="none" strike="noStrike" kern="1200" cap="none" spc="0" normalizeH="0" baseline="0" noProof="0" dirty="0">
                <a:ln>
                  <a:noFill/>
                </a:ln>
                <a:solidFill>
                  <a:srgbClr val="FFFF00"/>
                </a:solidFill>
                <a:effectLst>
                  <a:outerShdw blurRad="50800" dist="63500" dir="2700000" algn="tl" rotWithShape="0">
                    <a:prstClr val="black"/>
                  </a:outerShdw>
                </a:effectLst>
                <a:uLnTx/>
                <a:uFillTx/>
                <a:latin typeface="Bodoni MT Condensed" panose="02070606080606020203" pitchFamily="18" charset="0"/>
              </a:rPr>
              <a:t>If You Find Yourself On The </a:t>
            </a:r>
          </a:p>
          <a:p>
            <a:pPr marL="0" marR="0" lvl="0" indent="0" algn="ctr" defTabSz="685800" rtl="0" eaLnBrk="0" fontAlgn="base" latinLnBrk="0" hangingPunct="0">
              <a:lnSpc>
                <a:spcPct val="100000"/>
              </a:lnSpc>
              <a:spcBef>
                <a:spcPct val="0"/>
              </a:spcBef>
              <a:spcAft>
                <a:spcPct val="0"/>
              </a:spcAft>
              <a:buClrTx/>
              <a:buSzTx/>
              <a:buFontTx/>
              <a:buNone/>
              <a:tabLst/>
              <a:defRPr/>
            </a:pPr>
            <a:r>
              <a:rPr kumimoji="0" lang="en-US" altLang="en-US" sz="4000" i="0" u="none" strike="noStrike" kern="1200" cap="none" spc="0" normalizeH="0" baseline="0" noProof="0" dirty="0">
                <a:ln>
                  <a:noFill/>
                </a:ln>
                <a:solidFill>
                  <a:srgbClr val="FFFF00"/>
                </a:solidFill>
                <a:effectLst>
                  <a:outerShdw blurRad="50800" dist="63500" dir="2700000" algn="tl" rotWithShape="0">
                    <a:prstClr val="black"/>
                  </a:outerShdw>
                </a:effectLst>
                <a:uLnTx/>
                <a:uFillTx/>
                <a:latin typeface="Bodoni MT Condensed" panose="02070606080606020203" pitchFamily="18" charset="0"/>
              </a:rPr>
              <a:t>Mountaintop Of Success Remember:</a:t>
            </a:r>
          </a:p>
        </p:txBody>
      </p:sp>
      <p:sp>
        <p:nvSpPr>
          <p:cNvPr id="6" name="TextBox 5">
            <a:extLst>
              <a:ext uri="{FF2B5EF4-FFF2-40B4-BE49-F238E27FC236}">
                <a16:creationId xmlns:a16="http://schemas.microsoft.com/office/drawing/2014/main" id="{F4186255-7DCE-4E5D-A50D-9F94876F153E}"/>
              </a:ext>
            </a:extLst>
          </p:cNvPr>
          <p:cNvSpPr txBox="1"/>
          <p:nvPr/>
        </p:nvSpPr>
        <p:spPr>
          <a:xfrm>
            <a:off x="-369570" y="1874694"/>
            <a:ext cx="6530340" cy="630942"/>
          </a:xfrm>
          <a:prstGeom prst="rect">
            <a:avLst/>
          </a:prstGeom>
          <a:noFill/>
        </p:spPr>
        <p:txBody>
          <a:bodyPr wrap="square" rtlCol="0">
            <a:spAutoFit/>
          </a:bodyPr>
          <a:lstStyle/>
          <a:p>
            <a:pPr algn="ctr"/>
            <a:r>
              <a:rPr lang="en-US" sz="3500" b="1" dirty="0">
                <a:solidFill>
                  <a:srgbClr val="C00000"/>
                </a:solidFill>
                <a:effectLst>
                  <a:outerShdw blurRad="50800" dist="63500" dir="2700000" algn="tl" rotWithShape="0">
                    <a:prstClr val="black"/>
                  </a:outerShdw>
                </a:effectLst>
                <a:latin typeface="Cambria" panose="02040503050406030204" pitchFamily="18" charset="0"/>
                <a:ea typeface="Cambria" panose="02040503050406030204" pitchFamily="18" charset="0"/>
              </a:rPr>
              <a:t>Keep A Godly Perspective</a:t>
            </a:r>
          </a:p>
        </p:txBody>
      </p:sp>
      <p:sp>
        <p:nvSpPr>
          <p:cNvPr id="7" name="Rectangle 6">
            <a:extLst>
              <a:ext uri="{FF2B5EF4-FFF2-40B4-BE49-F238E27FC236}">
                <a16:creationId xmlns:a16="http://schemas.microsoft.com/office/drawing/2014/main" id="{AD79D9C0-B140-49F7-A601-BE428A9C4403}"/>
              </a:ext>
            </a:extLst>
          </p:cNvPr>
          <p:cNvSpPr/>
          <p:nvPr/>
        </p:nvSpPr>
        <p:spPr>
          <a:xfrm>
            <a:off x="762000" y="4417870"/>
            <a:ext cx="5006340" cy="1184940"/>
          </a:xfrm>
          <a:prstGeom prst="rect">
            <a:avLst/>
          </a:prstGeom>
        </p:spPr>
        <p:txBody>
          <a:bodyPr wrap="square">
            <a:spAutoFit/>
          </a:bodyPr>
          <a:lstStyle/>
          <a:p>
            <a:pPr>
              <a:spcAft>
                <a:spcPts val="1800"/>
              </a:spcAft>
            </a:pPr>
            <a:r>
              <a:rPr lang="en-US" sz="2800" dirty="0">
                <a:solidFill>
                  <a:schemeClr val="bg1"/>
                </a:solidFill>
                <a:effectLst>
                  <a:outerShdw blurRad="50800" dist="63500" dir="2700000" algn="tl" rotWithShape="0">
                    <a:prstClr val="black"/>
                  </a:outerShdw>
                </a:effectLst>
              </a:rPr>
              <a:t>King David – 2 Samuel 11</a:t>
            </a:r>
          </a:p>
          <a:p>
            <a:pPr>
              <a:spcAft>
                <a:spcPts val="1800"/>
              </a:spcAft>
            </a:pPr>
            <a:r>
              <a:rPr lang="en-US" sz="2800" dirty="0">
                <a:solidFill>
                  <a:schemeClr val="bg1"/>
                </a:solidFill>
                <a:effectLst>
                  <a:outerShdw blurRad="50800" dist="63500" dir="2700000" algn="tl" rotWithShape="0">
                    <a:prstClr val="black"/>
                  </a:outerShdw>
                </a:effectLst>
              </a:rPr>
              <a:t>King Solomon – 1 Kings 11</a:t>
            </a:r>
          </a:p>
        </p:txBody>
      </p:sp>
      <p:sp>
        <p:nvSpPr>
          <p:cNvPr id="2" name="TextBox 1">
            <a:extLst>
              <a:ext uri="{FF2B5EF4-FFF2-40B4-BE49-F238E27FC236}">
                <a16:creationId xmlns:a16="http://schemas.microsoft.com/office/drawing/2014/main" id="{C3D0027E-6D4F-4664-8E1C-8D530C43A447}"/>
              </a:ext>
            </a:extLst>
          </p:cNvPr>
          <p:cNvSpPr txBox="1"/>
          <p:nvPr/>
        </p:nvSpPr>
        <p:spPr>
          <a:xfrm>
            <a:off x="304800" y="2856331"/>
            <a:ext cx="5181600" cy="1384995"/>
          </a:xfrm>
          <a:prstGeom prst="rect">
            <a:avLst/>
          </a:prstGeom>
          <a:noFill/>
        </p:spPr>
        <p:txBody>
          <a:bodyPr wrap="square" rtlCol="0">
            <a:spAutoFit/>
          </a:bodyPr>
          <a:lstStyle/>
          <a:p>
            <a:pPr algn="ctr"/>
            <a:r>
              <a:rPr lang="en-US" sz="2800" i="1" dirty="0">
                <a:solidFill>
                  <a:srgbClr val="00B0F0"/>
                </a:solidFill>
                <a:effectLst>
                  <a:outerShdw blurRad="50800" dist="63500" dir="2700000" algn="tl" rotWithShape="0">
                    <a:prstClr val="black"/>
                  </a:outerShdw>
                </a:effectLst>
                <a:latin typeface="Cambria" panose="02040503050406030204" pitchFamily="18" charset="0"/>
                <a:ea typeface="Cambria" panose="02040503050406030204" pitchFamily="18" charset="0"/>
              </a:rPr>
              <a:t>Success Can Create Powerful Temptations That May Lead To </a:t>
            </a:r>
          </a:p>
          <a:p>
            <a:pPr algn="ctr"/>
            <a:r>
              <a:rPr lang="en-US" sz="2800" i="1" dirty="0">
                <a:solidFill>
                  <a:srgbClr val="00B0F0"/>
                </a:solidFill>
                <a:effectLst>
                  <a:outerShdw blurRad="50800" dist="63500" dir="2700000" algn="tl" rotWithShape="0">
                    <a:prstClr val="black"/>
                  </a:outerShdw>
                </a:effectLst>
                <a:latin typeface="Cambria" panose="02040503050406030204" pitchFamily="18" charset="0"/>
                <a:ea typeface="Cambria" panose="02040503050406030204" pitchFamily="18" charset="0"/>
              </a:rPr>
              <a:t>An Immoral Lifestyle</a:t>
            </a:r>
          </a:p>
        </p:txBody>
      </p:sp>
    </p:spTree>
    <p:extLst>
      <p:ext uri="{BB962C8B-B14F-4D97-AF65-F5344CB8AC3E}">
        <p14:creationId xmlns:p14="http://schemas.microsoft.com/office/powerpoint/2010/main" val="15505553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fade">
                                      <p:cBhvr>
                                        <p:cTn id="17" dur="1000"/>
                                        <p:tgtEl>
                                          <p:spTgt spid="7">
                                            <p:txEl>
                                              <p:pRg st="0" end="0"/>
                                            </p:txEl>
                                          </p:spTgt>
                                        </p:tgtEl>
                                      </p:cBhvr>
                                    </p:animEffect>
                                    <p:anim calcmode="lin" valueType="num">
                                      <p:cBhvr>
                                        <p:cTn id="1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7">
                                            <p:txEl>
                                              <p:pRg st="1" end="1"/>
                                            </p:txEl>
                                          </p:spTgt>
                                        </p:tgtEl>
                                        <p:attrNameLst>
                                          <p:attrName>style.visibility</p:attrName>
                                        </p:attrNameLst>
                                      </p:cBhvr>
                                      <p:to>
                                        <p:strVal val="visible"/>
                                      </p:to>
                                    </p:set>
                                    <p:animEffect transition="in" filter="fade">
                                      <p:cBhvr>
                                        <p:cTn id="24" dur="1000"/>
                                        <p:tgtEl>
                                          <p:spTgt spid="7">
                                            <p:txEl>
                                              <p:pRg st="1" end="1"/>
                                            </p:txEl>
                                          </p:spTgt>
                                        </p:tgtEl>
                                      </p:cBhvr>
                                    </p:animEffect>
                                    <p:anim calcmode="lin" valueType="num">
                                      <p:cBhvr>
                                        <p:cTn id="25"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erson standing in front of a sunset&#10;&#10;Description generated with very high confidence">
            <a:extLst>
              <a:ext uri="{FF2B5EF4-FFF2-40B4-BE49-F238E27FC236}">
                <a16:creationId xmlns:a16="http://schemas.microsoft.com/office/drawing/2014/main" id="{5BDA40EB-0873-442E-82E0-D1AF12CE5336}"/>
              </a:ext>
            </a:extLst>
          </p:cNvPr>
          <p:cNvPicPr>
            <a:picLocks noChangeAspect="1"/>
          </p:cNvPicPr>
          <p:nvPr/>
        </p:nvPicPr>
        <p:blipFill rotWithShape="1">
          <a:blip r:embed="rId2">
            <a:extLst>
              <a:ext uri="{28A0092B-C50C-407E-A947-70E740481C1C}">
                <a14:useLocalDpi xmlns:a14="http://schemas.microsoft.com/office/drawing/2010/main" val="0"/>
              </a:ext>
            </a:extLst>
          </a:blip>
          <a:srcRect r="12959"/>
          <a:stretch/>
        </p:blipFill>
        <p:spPr>
          <a:xfrm>
            <a:off x="0" y="-152400"/>
            <a:ext cx="9144000" cy="6879336"/>
          </a:xfrm>
          <a:prstGeom prst="rect">
            <a:avLst/>
          </a:prstGeom>
        </p:spPr>
      </p:pic>
      <p:sp>
        <p:nvSpPr>
          <p:cNvPr id="4" name="Text Box 2">
            <a:extLst>
              <a:ext uri="{FF2B5EF4-FFF2-40B4-BE49-F238E27FC236}">
                <a16:creationId xmlns:a16="http://schemas.microsoft.com/office/drawing/2014/main" id="{022DF365-718B-4236-B649-E269F0892C62}"/>
              </a:ext>
            </a:extLst>
          </p:cNvPr>
          <p:cNvSpPr txBox="1">
            <a:spLocks noChangeArrowheads="1"/>
          </p:cNvSpPr>
          <p:nvPr/>
        </p:nvSpPr>
        <p:spPr bwMode="auto">
          <a:xfrm>
            <a:off x="2438400" y="6272783"/>
            <a:ext cx="7696200" cy="609600"/>
          </a:xfrm>
          <a:prstGeom prst="rect">
            <a:avLst/>
          </a:prstGeom>
          <a:noFill/>
          <a:ln w="25400" algn="ctr">
            <a:noFill/>
            <a:miter lim="800000"/>
            <a:headEnd/>
            <a:tailEnd/>
          </a:ln>
          <a:effectLst>
            <a:outerShdw blurRad="50800" dist="38100" dir="2700000" algn="tl" rotWithShape="0">
              <a:srgbClr val="000000">
                <a:alpha val="39999"/>
              </a:srgbClr>
            </a:outerShdw>
          </a:effectLst>
          <a:extLst>
            <a:ext uri="{909E8E84-426E-40DD-AFC4-6F175D3DCCD1}">
              <a14:hiddenFill xmlns:a14="http://schemas.microsoft.com/office/drawing/2010/main">
                <a:solidFill>
                  <a:srgbClr val="5B9BD5"/>
                </a:solidFill>
              </a14:hiddenFill>
            </a:ext>
          </a:extLst>
        </p:spPr>
        <p:txBody>
          <a:bodyPr vert="horz" wrap="square" lIns="27432" tIns="27432" rIns="27432" bIns="27432" numCol="1" anchor="t" anchorCtr="0" compatLnSpc="1">
            <a:prstTxWarp prst="textNoShape">
              <a:avLst/>
            </a:prstTxWarp>
          </a:bodyPr>
          <a:lstStyle/>
          <a:p>
            <a:pPr marL="0" marR="0" lvl="0" indent="0" algn="ctr" defTabSz="685800" rtl="0" eaLnBrk="0" fontAlgn="base" latinLnBrk="0" hangingPunct="0">
              <a:lnSpc>
                <a:spcPct val="100000"/>
              </a:lnSpc>
              <a:spcBef>
                <a:spcPct val="0"/>
              </a:spcBef>
              <a:spcAft>
                <a:spcPct val="0"/>
              </a:spcAft>
              <a:buClrTx/>
              <a:buSzTx/>
              <a:buFontTx/>
              <a:buNone/>
              <a:tabLst/>
              <a:defRPr/>
            </a:pPr>
            <a:r>
              <a:rPr kumimoji="0" lang="en-US" altLang="en-US" sz="2500" b="1" i="0" u="none" strike="noStrike" kern="1200" cap="none" spc="0" normalizeH="0" baseline="0" noProof="0" dirty="0">
                <a:ln>
                  <a:noFill/>
                </a:ln>
                <a:solidFill>
                  <a:srgbClr val="00B0F0"/>
                </a:solidFill>
                <a:effectLst>
                  <a:outerShdw blurRad="50800" dist="63500" dir="2700000" algn="tl" rotWithShape="0">
                    <a:prstClr val="black"/>
                  </a:outerShdw>
                </a:effectLst>
                <a:uLnTx/>
                <a:uFillTx/>
                <a:latin typeface="Tempus Sans ITC" panose="04020404030D07020202" pitchFamily="82" charset="0"/>
                <a:ea typeface="+mn-ea"/>
                <a:cs typeface="+mn-cs"/>
              </a:rPr>
              <a:t>Navigating The </a:t>
            </a:r>
            <a:r>
              <a:rPr lang="en-US" altLang="en-US" sz="2500" b="1" dirty="0">
                <a:solidFill>
                  <a:srgbClr val="00B0F0"/>
                </a:solidFill>
                <a:effectLst>
                  <a:outerShdw blurRad="50800" dist="63500" dir="2700000" algn="tl" rotWithShape="0">
                    <a:prstClr val="black"/>
                  </a:outerShdw>
                </a:effectLst>
                <a:latin typeface="Tempus Sans ITC" panose="04020404030D07020202" pitchFamily="82" charset="0"/>
              </a:rPr>
              <a:t>Mountaintops </a:t>
            </a:r>
            <a:r>
              <a:rPr kumimoji="0" lang="en-US" altLang="en-US" sz="2500" b="1" i="0" u="none" strike="noStrike" kern="1200" cap="none" spc="0" normalizeH="0" baseline="0" noProof="0" dirty="0">
                <a:ln>
                  <a:noFill/>
                </a:ln>
                <a:solidFill>
                  <a:srgbClr val="00B0F0"/>
                </a:solidFill>
                <a:effectLst>
                  <a:outerShdw blurRad="50800" dist="63500" dir="2700000" algn="tl" rotWithShape="0">
                    <a:prstClr val="black"/>
                  </a:outerShdw>
                </a:effectLst>
                <a:uLnTx/>
                <a:uFillTx/>
                <a:latin typeface="Tempus Sans ITC" panose="04020404030D07020202" pitchFamily="82" charset="0"/>
                <a:ea typeface="+mn-ea"/>
                <a:cs typeface="+mn-cs"/>
              </a:rPr>
              <a:t>Of Success</a:t>
            </a:r>
            <a:endParaRPr kumimoji="0" lang="en-US" altLang="en-US" sz="2500" b="0" i="0" u="none" strike="noStrike" kern="1200" cap="none" spc="0" normalizeH="0" baseline="0" noProof="0" dirty="0">
              <a:ln>
                <a:noFill/>
              </a:ln>
              <a:solidFill>
                <a:srgbClr val="00B0F0"/>
              </a:solidFill>
              <a:effectLst>
                <a:outerShdw blurRad="50800" dist="63500" dir="2700000" algn="tl" rotWithShape="0">
                  <a:prstClr val="black"/>
                </a:outerShdw>
              </a:effectLst>
              <a:uLnTx/>
              <a:uFillTx/>
              <a:latin typeface="Arial" panose="020B0604020202020204" pitchFamily="34" charset="0"/>
              <a:ea typeface="+mn-ea"/>
              <a:cs typeface="+mn-cs"/>
            </a:endParaRPr>
          </a:p>
        </p:txBody>
      </p:sp>
      <p:sp>
        <p:nvSpPr>
          <p:cNvPr id="5" name="Text Box 2">
            <a:extLst>
              <a:ext uri="{FF2B5EF4-FFF2-40B4-BE49-F238E27FC236}">
                <a16:creationId xmlns:a16="http://schemas.microsoft.com/office/drawing/2014/main" id="{C6BF5FB9-109D-4E57-8A17-9EDB82631AC3}"/>
              </a:ext>
            </a:extLst>
          </p:cNvPr>
          <p:cNvSpPr txBox="1">
            <a:spLocks noChangeArrowheads="1"/>
          </p:cNvSpPr>
          <p:nvPr/>
        </p:nvSpPr>
        <p:spPr bwMode="auto">
          <a:xfrm>
            <a:off x="0" y="-89393"/>
            <a:ext cx="9144000" cy="1527047"/>
          </a:xfrm>
          <a:prstGeom prst="rect">
            <a:avLst/>
          </a:prstGeom>
          <a:solidFill>
            <a:srgbClr val="4C0000">
              <a:alpha val="80000"/>
            </a:srgbClr>
          </a:solidFill>
          <a:ln w="25400" algn="ctr">
            <a:noFill/>
            <a:miter lim="800000"/>
            <a:headEnd/>
            <a:tailEnd/>
          </a:ln>
          <a:effectLst>
            <a:outerShdw blurRad="50800" dist="38100" dir="2700000" algn="tl" rotWithShape="0">
              <a:srgbClr val="000000">
                <a:alpha val="39999"/>
              </a:srgbClr>
            </a:outerShdw>
          </a:effectLst>
        </p:spPr>
        <p:txBody>
          <a:bodyPr vert="horz" wrap="square" lIns="27432" tIns="182880" rIns="27432" bIns="274320" numCol="1" anchor="t" anchorCtr="0" compatLnSpc="1">
            <a:prstTxWarp prst="textNoShape">
              <a:avLst/>
            </a:prstTxWarp>
          </a:bodyPr>
          <a:lstStyle/>
          <a:p>
            <a:pPr marL="0" marR="0" lvl="0" indent="0" algn="ctr" defTabSz="685800" rtl="0" eaLnBrk="0" fontAlgn="base" latinLnBrk="0" hangingPunct="0">
              <a:lnSpc>
                <a:spcPct val="100000"/>
              </a:lnSpc>
              <a:spcBef>
                <a:spcPct val="0"/>
              </a:spcBef>
              <a:spcAft>
                <a:spcPct val="0"/>
              </a:spcAft>
              <a:buClrTx/>
              <a:buSzTx/>
              <a:buFontTx/>
              <a:buNone/>
              <a:tabLst/>
              <a:defRPr/>
            </a:pPr>
            <a:r>
              <a:rPr kumimoji="0" lang="en-US" altLang="en-US" sz="4000" i="0" u="none" strike="noStrike" kern="1200" cap="none" spc="0" normalizeH="0" baseline="0" noProof="0" dirty="0">
                <a:ln>
                  <a:noFill/>
                </a:ln>
                <a:solidFill>
                  <a:srgbClr val="FFFF00"/>
                </a:solidFill>
                <a:effectLst>
                  <a:outerShdw blurRad="50800" dist="63500" dir="2700000" algn="tl" rotWithShape="0">
                    <a:prstClr val="black"/>
                  </a:outerShdw>
                </a:effectLst>
                <a:uLnTx/>
                <a:uFillTx/>
                <a:latin typeface="Bodoni MT Condensed" panose="02070606080606020203" pitchFamily="18" charset="0"/>
              </a:rPr>
              <a:t>If You Find Yourself On The </a:t>
            </a:r>
          </a:p>
          <a:p>
            <a:pPr marL="0" marR="0" lvl="0" indent="0" algn="ctr" defTabSz="685800" rtl="0" eaLnBrk="0" fontAlgn="base" latinLnBrk="0" hangingPunct="0">
              <a:lnSpc>
                <a:spcPct val="100000"/>
              </a:lnSpc>
              <a:spcBef>
                <a:spcPct val="0"/>
              </a:spcBef>
              <a:spcAft>
                <a:spcPct val="0"/>
              </a:spcAft>
              <a:buClrTx/>
              <a:buSzTx/>
              <a:buFontTx/>
              <a:buNone/>
              <a:tabLst/>
              <a:defRPr/>
            </a:pPr>
            <a:r>
              <a:rPr kumimoji="0" lang="en-US" altLang="en-US" sz="4000" i="0" u="none" strike="noStrike" kern="1200" cap="none" spc="0" normalizeH="0" baseline="0" noProof="0" dirty="0">
                <a:ln>
                  <a:noFill/>
                </a:ln>
                <a:solidFill>
                  <a:srgbClr val="FFFF00"/>
                </a:solidFill>
                <a:effectLst>
                  <a:outerShdw blurRad="50800" dist="63500" dir="2700000" algn="tl" rotWithShape="0">
                    <a:prstClr val="black"/>
                  </a:outerShdw>
                </a:effectLst>
                <a:uLnTx/>
                <a:uFillTx/>
                <a:latin typeface="Bodoni MT Condensed" panose="02070606080606020203" pitchFamily="18" charset="0"/>
              </a:rPr>
              <a:t>Mountaintop Of Success Remember:</a:t>
            </a:r>
          </a:p>
        </p:txBody>
      </p:sp>
      <p:sp>
        <p:nvSpPr>
          <p:cNvPr id="6" name="TextBox 5">
            <a:extLst>
              <a:ext uri="{FF2B5EF4-FFF2-40B4-BE49-F238E27FC236}">
                <a16:creationId xmlns:a16="http://schemas.microsoft.com/office/drawing/2014/main" id="{F4186255-7DCE-4E5D-A50D-9F94876F153E}"/>
              </a:ext>
            </a:extLst>
          </p:cNvPr>
          <p:cNvSpPr txBox="1"/>
          <p:nvPr/>
        </p:nvSpPr>
        <p:spPr>
          <a:xfrm>
            <a:off x="-457200" y="1624032"/>
            <a:ext cx="6530340" cy="630942"/>
          </a:xfrm>
          <a:prstGeom prst="rect">
            <a:avLst/>
          </a:prstGeom>
          <a:noFill/>
        </p:spPr>
        <p:txBody>
          <a:bodyPr wrap="square" rtlCol="0">
            <a:spAutoFit/>
          </a:bodyPr>
          <a:lstStyle/>
          <a:p>
            <a:pPr algn="ctr"/>
            <a:r>
              <a:rPr lang="en-US" sz="3500" b="1" dirty="0">
                <a:solidFill>
                  <a:srgbClr val="C00000"/>
                </a:solidFill>
                <a:effectLst>
                  <a:outerShdw blurRad="50800" dist="63500" dir="2700000" algn="tl" rotWithShape="0">
                    <a:prstClr val="black"/>
                  </a:outerShdw>
                </a:effectLst>
                <a:latin typeface="Cambria" panose="02040503050406030204" pitchFamily="18" charset="0"/>
                <a:ea typeface="Cambria" panose="02040503050406030204" pitchFamily="18" charset="0"/>
              </a:rPr>
              <a:t>Keep A Godly Perspective</a:t>
            </a:r>
          </a:p>
        </p:txBody>
      </p:sp>
      <p:sp>
        <p:nvSpPr>
          <p:cNvPr id="2" name="TextBox 1">
            <a:extLst>
              <a:ext uri="{FF2B5EF4-FFF2-40B4-BE49-F238E27FC236}">
                <a16:creationId xmlns:a16="http://schemas.microsoft.com/office/drawing/2014/main" id="{C3D0027E-6D4F-4664-8E1C-8D530C43A447}"/>
              </a:ext>
            </a:extLst>
          </p:cNvPr>
          <p:cNvSpPr txBox="1"/>
          <p:nvPr/>
        </p:nvSpPr>
        <p:spPr>
          <a:xfrm>
            <a:off x="217170" y="2422302"/>
            <a:ext cx="5181600" cy="430887"/>
          </a:xfrm>
          <a:prstGeom prst="rect">
            <a:avLst/>
          </a:prstGeom>
          <a:noFill/>
        </p:spPr>
        <p:txBody>
          <a:bodyPr wrap="square" rtlCol="0">
            <a:spAutoFit/>
          </a:bodyPr>
          <a:lstStyle/>
          <a:p>
            <a:pPr algn="ctr"/>
            <a:r>
              <a:rPr lang="en-US" sz="2200" dirty="0">
                <a:solidFill>
                  <a:srgbClr val="FFFF00"/>
                </a:solidFill>
                <a:effectLst>
                  <a:outerShdw blurRad="50800" dist="63500" dir="2700000" algn="tl" rotWithShape="0">
                    <a:prstClr val="black"/>
                  </a:outerShdw>
                </a:effectLst>
                <a:latin typeface="Cambria" panose="02040503050406030204" pitchFamily="18" charset="0"/>
                <a:ea typeface="Cambria" panose="02040503050406030204" pitchFamily="18" charset="0"/>
              </a:rPr>
              <a:t>World And Everything In It Is Temporary</a:t>
            </a:r>
            <a:endParaRPr lang="en-US" sz="2000" dirty="0">
              <a:solidFill>
                <a:srgbClr val="FFFF00"/>
              </a:solidFill>
              <a:effectLst>
                <a:outerShdw blurRad="50800" dist="63500" dir="2700000" algn="tl" rotWithShape="0">
                  <a:prstClr val="black"/>
                </a:outerShdw>
              </a:effectLst>
              <a:latin typeface="Cambria" panose="02040503050406030204" pitchFamily="18" charset="0"/>
              <a:ea typeface="Cambria" panose="02040503050406030204" pitchFamily="18" charset="0"/>
            </a:endParaRPr>
          </a:p>
        </p:txBody>
      </p:sp>
      <p:sp>
        <p:nvSpPr>
          <p:cNvPr id="9" name="Rectangle 8">
            <a:extLst>
              <a:ext uri="{FF2B5EF4-FFF2-40B4-BE49-F238E27FC236}">
                <a16:creationId xmlns:a16="http://schemas.microsoft.com/office/drawing/2014/main" id="{C849EB34-F7DD-498B-B59B-82825EBF805D}"/>
              </a:ext>
            </a:extLst>
          </p:cNvPr>
          <p:cNvSpPr/>
          <p:nvPr/>
        </p:nvSpPr>
        <p:spPr>
          <a:xfrm>
            <a:off x="350520" y="2928895"/>
            <a:ext cx="4914900" cy="2616101"/>
          </a:xfrm>
          <a:prstGeom prst="rect">
            <a:avLst/>
          </a:prstGeom>
        </p:spPr>
        <p:txBody>
          <a:bodyPr wrap="square">
            <a:spAutoFit/>
          </a:bodyPr>
          <a:lstStyle/>
          <a:p>
            <a:r>
              <a:rPr lang="en-US" sz="2400" i="1" dirty="0">
                <a:solidFill>
                  <a:schemeClr val="bg1"/>
                </a:solidFill>
                <a:effectLst>
                  <a:outerShdw blurRad="50800" dist="63500" dir="2700000" algn="tl" rotWithShape="0">
                    <a:prstClr val="black"/>
                  </a:outerShdw>
                </a:effectLst>
              </a:rPr>
              <a:t>“Now there is great gain in godliness with contentment, for we brought nothing into the world, and we cannot take anything out of the world. But if we have food and clothing, with these we will be content.” </a:t>
            </a:r>
          </a:p>
          <a:p>
            <a:pPr algn="r"/>
            <a:r>
              <a:rPr lang="en-US" sz="2000" i="1" dirty="0">
                <a:solidFill>
                  <a:schemeClr val="bg1"/>
                </a:solidFill>
              </a:rPr>
              <a:t>- 1 Timothy 6:6-8</a:t>
            </a:r>
            <a:endParaRPr lang="en-US" dirty="0">
              <a:solidFill>
                <a:schemeClr val="bg1"/>
              </a:solidFill>
            </a:endParaRPr>
          </a:p>
        </p:txBody>
      </p:sp>
    </p:spTree>
    <p:extLst>
      <p:ext uri="{BB962C8B-B14F-4D97-AF65-F5344CB8AC3E}">
        <p14:creationId xmlns:p14="http://schemas.microsoft.com/office/powerpoint/2010/main" val="16795435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1000"/>
                                        <p:tgtEl>
                                          <p:spTgt spid="9"/>
                                        </p:tgtEl>
                                      </p:cBhvr>
                                    </p:animEffect>
                                    <p:anim calcmode="lin" valueType="num">
                                      <p:cBhvr>
                                        <p:cTn id="13" dur="1000" fill="hold"/>
                                        <p:tgtEl>
                                          <p:spTgt spid="9"/>
                                        </p:tgtEl>
                                        <p:attrNameLst>
                                          <p:attrName>ppt_x</p:attrName>
                                        </p:attrNameLst>
                                      </p:cBhvr>
                                      <p:tavLst>
                                        <p:tav tm="0">
                                          <p:val>
                                            <p:strVal val="#ppt_x"/>
                                          </p:val>
                                        </p:tav>
                                        <p:tav tm="100000">
                                          <p:val>
                                            <p:strVal val="#ppt_x"/>
                                          </p:val>
                                        </p:tav>
                                      </p:tavLst>
                                    </p:anim>
                                    <p:anim calcmode="lin" valueType="num">
                                      <p:cBhvr>
                                        <p:cTn id="1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erson standing in front of a sunset&#10;&#10;Description generated with very high confidence">
            <a:extLst>
              <a:ext uri="{FF2B5EF4-FFF2-40B4-BE49-F238E27FC236}">
                <a16:creationId xmlns:a16="http://schemas.microsoft.com/office/drawing/2014/main" id="{5BDA40EB-0873-442E-82E0-D1AF12CE5336}"/>
              </a:ext>
            </a:extLst>
          </p:cNvPr>
          <p:cNvPicPr>
            <a:picLocks noChangeAspect="1"/>
          </p:cNvPicPr>
          <p:nvPr/>
        </p:nvPicPr>
        <p:blipFill rotWithShape="1">
          <a:blip r:embed="rId2">
            <a:extLst>
              <a:ext uri="{28A0092B-C50C-407E-A947-70E740481C1C}">
                <a14:useLocalDpi xmlns:a14="http://schemas.microsoft.com/office/drawing/2010/main" val="0"/>
              </a:ext>
            </a:extLst>
          </a:blip>
          <a:srcRect r="12959"/>
          <a:stretch/>
        </p:blipFill>
        <p:spPr>
          <a:xfrm>
            <a:off x="0" y="-152400"/>
            <a:ext cx="9144000" cy="6879336"/>
          </a:xfrm>
          <a:prstGeom prst="rect">
            <a:avLst/>
          </a:prstGeom>
        </p:spPr>
      </p:pic>
      <p:sp>
        <p:nvSpPr>
          <p:cNvPr id="4" name="Text Box 2">
            <a:extLst>
              <a:ext uri="{FF2B5EF4-FFF2-40B4-BE49-F238E27FC236}">
                <a16:creationId xmlns:a16="http://schemas.microsoft.com/office/drawing/2014/main" id="{022DF365-718B-4236-B649-E269F0892C62}"/>
              </a:ext>
            </a:extLst>
          </p:cNvPr>
          <p:cNvSpPr txBox="1">
            <a:spLocks noChangeArrowheads="1"/>
          </p:cNvSpPr>
          <p:nvPr/>
        </p:nvSpPr>
        <p:spPr bwMode="auto">
          <a:xfrm>
            <a:off x="2438400" y="6272783"/>
            <a:ext cx="7696200" cy="609600"/>
          </a:xfrm>
          <a:prstGeom prst="rect">
            <a:avLst/>
          </a:prstGeom>
          <a:noFill/>
          <a:ln w="25400" algn="ctr">
            <a:noFill/>
            <a:miter lim="800000"/>
            <a:headEnd/>
            <a:tailEnd/>
          </a:ln>
          <a:effectLst>
            <a:outerShdw blurRad="50800" dist="38100" dir="2700000" algn="tl" rotWithShape="0">
              <a:srgbClr val="000000">
                <a:alpha val="39999"/>
              </a:srgbClr>
            </a:outerShdw>
          </a:effectLst>
          <a:extLst>
            <a:ext uri="{909E8E84-426E-40DD-AFC4-6F175D3DCCD1}">
              <a14:hiddenFill xmlns:a14="http://schemas.microsoft.com/office/drawing/2010/main">
                <a:solidFill>
                  <a:srgbClr val="5B9BD5"/>
                </a:solidFill>
              </a14:hiddenFill>
            </a:ext>
          </a:extLst>
        </p:spPr>
        <p:txBody>
          <a:bodyPr vert="horz" wrap="square" lIns="27432" tIns="27432" rIns="27432" bIns="27432" numCol="1" anchor="t" anchorCtr="0" compatLnSpc="1">
            <a:prstTxWarp prst="textNoShape">
              <a:avLst/>
            </a:prstTxWarp>
          </a:bodyPr>
          <a:lstStyle/>
          <a:p>
            <a:pPr marL="0" marR="0" lvl="0" indent="0" algn="ctr" defTabSz="685800" rtl="0" eaLnBrk="0" fontAlgn="base" latinLnBrk="0" hangingPunct="0">
              <a:lnSpc>
                <a:spcPct val="100000"/>
              </a:lnSpc>
              <a:spcBef>
                <a:spcPct val="0"/>
              </a:spcBef>
              <a:spcAft>
                <a:spcPct val="0"/>
              </a:spcAft>
              <a:buClrTx/>
              <a:buSzTx/>
              <a:buFontTx/>
              <a:buNone/>
              <a:tabLst/>
              <a:defRPr/>
            </a:pPr>
            <a:r>
              <a:rPr kumimoji="0" lang="en-US" altLang="en-US" sz="2500" b="1" i="0" u="none" strike="noStrike" kern="1200" cap="none" spc="0" normalizeH="0" baseline="0" noProof="0" dirty="0">
                <a:ln>
                  <a:noFill/>
                </a:ln>
                <a:solidFill>
                  <a:srgbClr val="00B0F0"/>
                </a:solidFill>
                <a:effectLst>
                  <a:outerShdw blurRad="50800" dist="63500" dir="2700000" algn="tl" rotWithShape="0">
                    <a:prstClr val="black"/>
                  </a:outerShdw>
                </a:effectLst>
                <a:uLnTx/>
                <a:uFillTx/>
                <a:latin typeface="Tempus Sans ITC" panose="04020404030D07020202" pitchFamily="82" charset="0"/>
                <a:ea typeface="+mn-ea"/>
                <a:cs typeface="+mn-cs"/>
              </a:rPr>
              <a:t>Navigating The </a:t>
            </a:r>
            <a:r>
              <a:rPr lang="en-US" altLang="en-US" sz="2500" b="1" dirty="0">
                <a:solidFill>
                  <a:srgbClr val="00B0F0"/>
                </a:solidFill>
                <a:effectLst>
                  <a:outerShdw blurRad="50800" dist="63500" dir="2700000" algn="tl" rotWithShape="0">
                    <a:prstClr val="black"/>
                  </a:outerShdw>
                </a:effectLst>
                <a:latin typeface="Tempus Sans ITC" panose="04020404030D07020202" pitchFamily="82" charset="0"/>
              </a:rPr>
              <a:t>Mountaintops </a:t>
            </a:r>
            <a:r>
              <a:rPr kumimoji="0" lang="en-US" altLang="en-US" sz="2500" b="1" i="0" u="none" strike="noStrike" kern="1200" cap="none" spc="0" normalizeH="0" baseline="0" noProof="0" dirty="0">
                <a:ln>
                  <a:noFill/>
                </a:ln>
                <a:solidFill>
                  <a:srgbClr val="00B0F0"/>
                </a:solidFill>
                <a:effectLst>
                  <a:outerShdw blurRad="50800" dist="63500" dir="2700000" algn="tl" rotWithShape="0">
                    <a:prstClr val="black"/>
                  </a:outerShdw>
                </a:effectLst>
                <a:uLnTx/>
                <a:uFillTx/>
                <a:latin typeface="Tempus Sans ITC" panose="04020404030D07020202" pitchFamily="82" charset="0"/>
                <a:ea typeface="+mn-ea"/>
                <a:cs typeface="+mn-cs"/>
              </a:rPr>
              <a:t>Of Success</a:t>
            </a:r>
            <a:endParaRPr kumimoji="0" lang="en-US" altLang="en-US" sz="2500" b="0" i="0" u="none" strike="noStrike" kern="1200" cap="none" spc="0" normalizeH="0" baseline="0" noProof="0" dirty="0">
              <a:ln>
                <a:noFill/>
              </a:ln>
              <a:solidFill>
                <a:srgbClr val="00B0F0"/>
              </a:solidFill>
              <a:effectLst>
                <a:outerShdw blurRad="50800" dist="63500" dir="2700000" algn="tl" rotWithShape="0">
                  <a:prstClr val="black"/>
                </a:outerShdw>
              </a:effectLst>
              <a:uLnTx/>
              <a:uFillTx/>
              <a:latin typeface="Arial" panose="020B0604020202020204" pitchFamily="34" charset="0"/>
              <a:ea typeface="+mn-ea"/>
              <a:cs typeface="+mn-cs"/>
            </a:endParaRPr>
          </a:p>
        </p:txBody>
      </p:sp>
      <p:sp>
        <p:nvSpPr>
          <p:cNvPr id="5" name="Text Box 2">
            <a:extLst>
              <a:ext uri="{FF2B5EF4-FFF2-40B4-BE49-F238E27FC236}">
                <a16:creationId xmlns:a16="http://schemas.microsoft.com/office/drawing/2014/main" id="{C6BF5FB9-109D-4E57-8A17-9EDB82631AC3}"/>
              </a:ext>
            </a:extLst>
          </p:cNvPr>
          <p:cNvSpPr txBox="1">
            <a:spLocks noChangeArrowheads="1"/>
          </p:cNvSpPr>
          <p:nvPr/>
        </p:nvSpPr>
        <p:spPr bwMode="auto">
          <a:xfrm>
            <a:off x="-9525" y="-155591"/>
            <a:ext cx="9144000" cy="1471633"/>
          </a:xfrm>
          <a:prstGeom prst="rect">
            <a:avLst/>
          </a:prstGeom>
          <a:solidFill>
            <a:srgbClr val="4C0000">
              <a:alpha val="80000"/>
            </a:srgbClr>
          </a:solidFill>
          <a:ln w="25400" algn="ctr">
            <a:noFill/>
            <a:miter lim="800000"/>
            <a:headEnd/>
            <a:tailEnd/>
          </a:ln>
          <a:effectLst>
            <a:outerShdw blurRad="50800" dist="38100" dir="2700000" algn="tl" rotWithShape="0">
              <a:srgbClr val="000000">
                <a:alpha val="39999"/>
              </a:srgbClr>
            </a:outerShdw>
          </a:effectLst>
        </p:spPr>
        <p:txBody>
          <a:bodyPr vert="horz" wrap="square" lIns="27432" tIns="182880" rIns="27432" bIns="274320" numCol="1" anchor="t" anchorCtr="0" compatLnSpc="1">
            <a:prstTxWarp prst="textNoShape">
              <a:avLst/>
            </a:prstTxWarp>
          </a:bodyPr>
          <a:lstStyle/>
          <a:p>
            <a:pPr marL="0" marR="0" lvl="0" indent="0" algn="ctr" defTabSz="685800" rtl="0" eaLnBrk="0" fontAlgn="base" latinLnBrk="0" hangingPunct="0">
              <a:lnSpc>
                <a:spcPct val="100000"/>
              </a:lnSpc>
              <a:spcBef>
                <a:spcPct val="0"/>
              </a:spcBef>
              <a:spcAft>
                <a:spcPct val="0"/>
              </a:spcAft>
              <a:buClrTx/>
              <a:buSzTx/>
              <a:buFontTx/>
              <a:buNone/>
              <a:tabLst/>
              <a:defRPr/>
            </a:pPr>
            <a:r>
              <a:rPr kumimoji="0" lang="en-US" altLang="en-US" sz="4000" i="0" u="none" strike="noStrike" kern="1200" cap="none" spc="0" normalizeH="0" baseline="0" noProof="0" dirty="0">
                <a:ln>
                  <a:noFill/>
                </a:ln>
                <a:solidFill>
                  <a:srgbClr val="FFFF00"/>
                </a:solidFill>
                <a:effectLst>
                  <a:outerShdw blurRad="50800" dist="63500" dir="2700000" algn="tl" rotWithShape="0">
                    <a:prstClr val="black"/>
                  </a:outerShdw>
                </a:effectLst>
                <a:uLnTx/>
                <a:uFillTx/>
                <a:latin typeface="Bodoni MT Condensed" panose="02070606080606020203" pitchFamily="18" charset="0"/>
              </a:rPr>
              <a:t>If You Find Yourself On The </a:t>
            </a:r>
          </a:p>
          <a:p>
            <a:pPr marL="0" marR="0" lvl="0" indent="0" algn="ctr" defTabSz="685800" rtl="0" eaLnBrk="0" fontAlgn="base" latinLnBrk="0" hangingPunct="0">
              <a:lnSpc>
                <a:spcPct val="100000"/>
              </a:lnSpc>
              <a:spcBef>
                <a:spcPct val="0"/>
              </a:spcBef>
              <a:spcAft>
                <a:spcPct val="0"/>
              </a:spcAft>
              <a:buClrTx/>
              <a:buSzTx/>
              <a:buFontTx/>
              <a:buNone/>
              <a:tabLst/>
              <a:defRPr/>
            </a:pPr>
            <a:r>
              <a:rPr kumimoji="0" lang="en-US" altLang="en-US" sz="4000" i="0" u="none" strike="noStrike" kern="1200" cap="none" spc="0" normalizeH="0" baseline="0" noProof="0" dirty="0">
                <a:ln>
                  <a:noFill/>
                </a:ln>
                <a:solidFill>
                  <a:srgbClr val="FFFF00"/>
                </a:solidFill>
                <a:effectLst>
                  <a:outerShdw blurRad="50800" dist="63500" dir="2700000" algn="tl" rotWithShape="0">
                    <a:prstClr val="black"/>
                  </a:outerShdw>
                </a:effectLst>
                <a:uLnTx/>
                <a:uFillTx/>
                <a:latin typeface="Bodoni MT Condensed" panose="02070606080606020203" pitchFamily="18" charset="0"/>
              </a:rPr>
              <a:t>Mountaintop Of Success Remember:</a:t>
            </a:r>
          </a:p>
        </p:txBody>
      </p:sp>
      <p:sp>
        <p:nvSpPr>
          <p:cNvPr id="6" name="TextBox 5">
            <a:extLst>
              <a:ext uri="{FF2B5EF4-FFF2-40B4-BE49-F238E27FC236}">
                <a16:creationId xmlns:a16="http://schemas.microsoft.com/office/drawing/2014/main" id="{F4186255-7DCE-4E5D-A50D-9F94876F153E}"/>
              </a:ext>
            </a:extLst>
          </p:cNvPr>
          <p:cNvSpPr txBox="1"/>
          <p:nvPr/>
        </p:nvSpPr>
        <p:spPr>
          <a:xfrm>
            <a:off x="-457200" y="1624032"/>
            <a:ext cx="6530340" cy="630942"/>
          </a:xfrm>
          <a:prstGeom prst="rect">
            <a:avLst/>
          </a:prstGeom>
          <a:noFill/>
        </p:spPr>
        <p:txBody>
          <a:bodyPr wrap="square" rtlCol="0">
            <a:spAutoFit/>
          </a:bodyPr>
          <a:lstStyle/>
          <a:p>
            <a:pPr algn="ctr"/>
            <a:r>
              <a:rPr lang="en-US" sz="3500" b="1" dirty="0">
                <a:solidFill>
                  <a:srgbClr val="C00000"/>
                </a:solidFill>
                <a:effectLst>
                  <a:outerShdw blurRad="50800" dist="63500" dir="2700000" algn="tl" rotWithShape="0">
                    <a:prstClr val="black"/>
                  </a:outerShdw>
                </a:effectLst>
                <a:latin typeface="Cambria" panose="02040503050406030204" pitchFamily="18" charset="0"/>
                <a:ea typeface="Cambria" panose="02040503050406030204" pitchFamily="18" charset="0"/>
              </a:rPr>
              <a:t>Keep A Godly Perspective</a:t>
            </a:r>
          </a:p>
        </p:txBody>
      </p:sp>
      <p:sp>
        <p:nvSpPr>
          <p:cNvPr id="2" name="TextBox 1">
            <a:extLst>
              <a:ext uri="{FF2B5EF4-FFF2-40B4-BE49-F238E27FC236}">
                <a16:creationId xmlns:a16="http://schemas.microsoft.com/office/drawing/2014/main" id="{C3D0027E-6D4F-4664-8E1C-8D530C43A447}"/>
              </a:ext>
            </a:extLst>
          </p:cNvPr>
          <p:cNvSpPr txBox="1"/>
          <p:nvPr/>
        </p:nvSpPr>
        <p:spPr>
          <a:xfrm>
            <a:off x="217170" y="2512666"/>
            <a:ext cx="5181600" cy="430887"/>
          </a:xfrm>
          <a:prstGeom prst="rect">
            <a:avLst/>
          </a:prstGeom>
          <a:noFill/>
        </p:spPr>
        <p:txBody>
          <a:bodyPr wrap="square" rtlCol="0">
            <a:spAutoFit/>
          </a:bodyPr>
          <a:lstStyle/>
          <a:p>
            <a:pPr algn="ctr"/>
            <a:r>
              <a:rPr lang="en-US" sz="2200" dirty="0">
                <a:solidFill>
                  <a:srgbClr val="FFFF00"/>
                </a:solidFill>
                <a:effectLst>
                  <a:outerShdw blurRad="50800" dist="63500" dir="2700000" algn="tl" rotWithShape="0">
                    <a:prstClr val="black"/>
                  </a:outerShdw>
                </a:effectLst>
                <a:latin typeface="Cambria" panose="02040503050406030204" pitchFamily="18" charset="0"/>
                <a:ea typeface="Cambria" panose="02040503050406030204" pitchFamily="18" charset="0"/>
              </a:rPr>
              <a:t>Success Can Take You Away From God</a:t>
            </a:r>
            <a:endParaRPr lang="en-US" sz="2000" dirty="0">
              <a:solidFill>
                <a:srgbClr val="FFFF00"/>
              </a:solidFill>
              <a:effectLst>
                <a:outerShdw blurRad="50800" dist="63500" dir="2700000" algn="tl" rotWithShape="0">
                  <a:prstClr val="black"/>
                </a:outerShdw>
              </a:effectLst>
              <a:latin typeface="Cambria" panose="02040503050406030204" pitchFamily="18" charset="0"/>
              <a:ea typeface="Cambria" panose="02040503050406030204" pitchFamily="18" charset="0"/>
            </a:endParaRPr>
          </a:p>
        </p:txBody>
      </p:sp>
      <p:sp>
        <p:nvSpPr>
          <p:cNvPr id="9" name="Rectangle 8">
            <a:extLst>
              <a:ext uri="{FF2B5EF4-FFF2-40B4-BE49-F238E27FC236}">
                <a16:creationId xmlns:a16="http://schemas.microsoft.com/office/drawing/2014/main" id="{C849EB34-F7DD-498B-B59B-82825EBF805D}"/>
              </a:ext>
            </a:extLst>
          </p:cNvPr>
          <p:cNvSpPr/>
          <p:nvPr/>
        </p:nvSpPr>
        <p:spPr>
          <a:xfrm>
            <a:off x="350520" y="3216442"/>
            <a:ext cx="5722620" cy="1692771"/>
          </a:xfrm>
          <a:prstGeom prst="rect">
            <a:avLst/>
          </a:prstGeom>
        </p:spPr>
        <p:txBody>
          <a:bodyPr wrap="square">
            <a:spAutoFit/>
          </a:bodyPr>
          <a:lstStyle/>
          <a:p>
            <a:pPr>
              <a:spcAft>
                <a:spcPts val="1800"/>
              </a:spcAft>
            </a:pPr>
            <a:r>
              <a:rPr lang="en-US" sz="2800" dirty="0"/>
              <a:t>Rich Man &amp; Lazarus </a:t>
            </a:r>
            <a:r>
              <a:rPr lang="en-US" sz="2800" i="1" dirty="0"/>
              <a:t>– Luke 16:19-31</a:t>
            </a:r>
          </a:p>
          <a:p>
            <a:pPr>
              <a:spcAft>
                <a:spcPts val="1800"/>
              </a:spcAft>
            </a:pPr>
            <a:r>
              <a:rPr lang="en-US" sz="2800" dirty="0"/>
              <a:t>Rich Farmer – Luke 12:16-21</a:t>
            </a:r>
          </a:p>
          <a:p>
            <a:pPr algn="r"/>
            <a:endParaRPr lang="en-US" dirty="0">
              <a:solidFill>
                <a:schemeClr val="bg1"/>
              </a:solidFill>
            </a:endParaRPr>
          </a:p>
        </p:txBody>
      </p:sp>
    </p:spTree>
    <p:extLst>
      <p:ext uri="{BB962C8B-B14F-4D97-AF65-F5344CB8AC3E}">
        <p14:creationId xmlns:p14="http://schemas.microsoft.com/office/powerpoint/2010/main" val="6260737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fade">
                                      <p:cBhvr>
                                        <p:cTn id="12" dur="1000"/>
                                        <p:tgtEl>
                                          <p:spTgt spid="9">
                                            <p:txEl>
                                              <p:pRg st="0" end="0"/>
                                            </p:txEl>
                                          </p:spTgt>
                                        </p:tgtEl>
                                      </p:cBhvr>
                                    </p:animEffect>
                                    <p:anim calcmode="lin" valueType="num">
                                      <p:cBhvr>
                                        <p:cTn id="13"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9">
                                            <p:txEl>
                                              <p:pRg st="1" end="1"/>
                                            </p:txEl>
                                          </p:spTgt>
                                        </p:tgtEl>
                                        <p:attrNameLst>
                                          <p:attrName>style.visibility</p:attrName>
                                        </p:attrNameLst>
                                      </p:cBhvr>
                                      <p:to>
                                        <p:strVal val="visible"/>
                                      </p:to>
                                    </p:set>
                                    <p:animEffect transition="in" filter="fade">
                                      <p:cBhvr>
                                        <p:cTn id="19" dur="1000"/>
                                        <p:tgtEl>
                                          <p:spTgt spid="9">
                                            <p:txEl>
                                              <p:pRg st="1" end="1"/>
                                            </p:txEl>
                                          </p:spTgt>
                                        </p:tgtEl>
                                      </p:cBhvr>
                                    </p:animEffect>
                                    <p:anim calcmode="lin" valueType="num">
                                      <p:cBhvr>
                                        <p:cTn id="20"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erson standing in front of a sunset&#10;&#10;Description generated with very high confidence">
            <a:extLst>
              <a:ext uri="{FF2B5EF4-FFF2-40B4-BE49-F238E27FC236}">
                <a16:creationId xmlns:a16="http://schemas.microsoft.com/office/drawing/2014/main" id="{5BDA40EB-0873-442E-82E0-D1AF12CE5336}"/>
              </a:ext>
            </a:extLst>
          </p:cNvPr>
          <p:cNvPicPr>
            <a:picLocks noChangeAspect="1"/>
          </p:cNvPicPr>
          <p:nvPr/>
        </p:nvPicPr>
        <p:blipFill rotWithShape="1">
          <a:blip r:embed="rId3">
            <a:extLst>
              <a:ext uri="{28A0092B-C50C-407E-A947-70E740481C1C}">
                <a14:useLocalDpi xmlns:a14="http://schemas.microsoft.com/office/drawing/2010/main" val="0"/>
              </a:ext>
            </a:extLst>
          </a:blip>
          <a:srcRect r="12959"/>
          <a:stretch/>
        </p:blipFill>
        <p:spPr>
          <a:xfrm>
            <a:off x="18854" y="-106535"/>
            <a:ext cx="9144000" cy="6879336"/>
          </a:xfrm>
          <a:prstGeom prst="rect">
            <a:avLst/>
          </a:prstGeom>
        </p:spPr>
      </p:pic>
      <p:sp>
        <p:nvSpPr>
          <p:cNvPr id="4" name="Text Box 2">
            <a:extLst>
              <a:ext uri="{FF2B5EF4-FFF2-40B4-BE49-F238E27FC236}">
                <a16:creationId xmlns:a16="http://schemas.microsoft.com/office/drawing/2014/main" id="{022DF365-718B-4236-B649-E269F0892C62}"/>
              </a:ext>
            </a:extLst>
          </p:cNvPr>
          <p:cNvSpPr txBox="1">
            <a:spLocks noChangeArrowheads="1"/>
          </p:cNvSpPr>
          <p:nvPr/>
        </p:nvSpPr>
        <p:spPr bwMode="auto">
          <a:xfrm>
            <a:off x="2438400" y="6272783"/>
            <a:ext cx="7696200" cy="609600"/>
          </a:xfrm>
          <a:prstGeom prst="rect">
            <a:avLst/>
          </a:prstGeom>
          <a:noFill/>
          <a:ln w="25400" algn="ctr">
            <a:noFill/>
            <a:miter lim="800000"/>
            <a:headEnd/>
            <a:tailEnd/>
          </a:ln>
          <a:effectLst>
            <a:outerShdw blurRad="50800" dist="38100" dir="2700000" algn="tl" rotWithShape="0">
              <a:srgbClr val="000000">
                <a:alpha val="39999"/>
              </a:srgbClr>
            </a:outerShdw>
          </a:effectLst>
          <a:extLst>
            <a:ext uri="{909E8E84-426E-40DD-AFC4-6F175D3DCCD1}">
              <a14:hiddenFill xmlns:a14="http://schemas.microsoft.com/office/drawing/2010/main">
                <a:solidFill>
                  <a:srgbClr val="5B9BD5"/>
                </a:solidFill>
              </a14:hiddenFill>
            </a:ext>
          </a:extLst>
        </p:spPr>
        <p:txBody>
          <a:bodyPr vert="horz" wrap="square" lIns="27432" tIns="27432" rIns="27432" bIns="27432" numCol="1" anchor="t" anchorCtr="0" compatLnSpc="1">
            <a:prstTxWarp prst="textNoShape">
              <a:avLst/>
            </a:prstTxWarp>
          </a:bodyPr>
          <a:lstStyle/>
          <a:p>
            <a:pPr marL="0" marR="0" lvl="0" indent="0" algn="ctr" defTabSz="685800" rtl="0" eaLnBrk="0" fontAlgn="base" latinLnBrk="0" hangingPunct="0">
              <a:lnSpc>
                <a:spcPct val="100000"/>
              </a:lnSpc>
              <a:spcBef>
                <a:spcPct val="0"/>
              </a:spcBef>
              <a:spcAft>
                <a:spcPct val="0"/>
              </a:spcAft>
              <a:buClrTx/>
              <a:buSzTx/>
              <a:buFontTx/>
              <a:buNone/>
              <a:tabLst/>
              <a:defRPr/>
            </a:pPr>
            <a:r>
              <a:rPr kumimoji="0" lang="en-US" altLang="en-US" sz="2500" b="1" i="0" u="none" strike="noStrike" kern="1200" cap="none" spc="0" normalizeH="0" baseline="0" noProof="0" dirty="0">
                <a:ln>
                  <a:noFill/>
                </a:ln>
                <a:solidFill>
                  <a:srgbClr val="00B0F0"/>
                </a:solidFill>
                <a:effectLst>
                  <a:outerShdw blurRad="50800" dist="63500" dir="2700000" algn="tl" rotWithShape="0">
                    <a:prstClr val="black"/>
                  </a:outerShdw>
                </a:effectLst>
                <a:uLnTx/>
                <a:uFillTx/>
                <a:latin typeface="Tempus Sans ITC" panose="04020404030D07020202" pitchFamily="82" charset="0"/>
                <a:ea typeface="+mn-ea"/>
                <a:cs typeface="+mn-cs"/>
              </a:rPr>
              <a:t>Navigating The </a:t>
            </a:r>
            <a:r>
              <a:rPr lang="en-US" altLang="en-US" sz="2500" b="1" dirty="0">
                <a:solidFill>
                  <a:srgbClr val="00B0F0"/>
                </a:solidFill>
                <a:effectLst>
                  <a:outerShdw blurRad="50800" dist="63500" dir="2700000" algn="tl" rotWithShape="0">
                    <a:prstClr val="black"/>
                  </a:outerShdw>
                </a:effectLst>
                <a:latin typeface="Tempus Sans ITC" panose="04020404030D07020202" pitchFamily="82" charset="0"/>
              </a:rPr>
              <a:t>Mountaintops </a:t>
            </a:r>
            <a:r>
              <a:rPr kumimoji="0" lang="en-US" altLang="en-US" sz="2500" b="1" i="0" u="none" strike="noStrike" kern="1200" cap="none" spc="0" normalizeH="0" baseline="0" noProof="0" dirty="0">
                <a:ln>
                  <a:noFill/>
                </a:ln>
                <a:solidFill>
                  <a:srgbClr val="00B0F0"/>
                </a:solidFill>
                <a:effectLst>
                  <a:outerShdw blurRad="50800" dist="63500" dir="2700000" algn="tl" rotWithShape="0">
                    <a:prstClr val="black"/>
                  </a:outerShdw>
                </a:effectLst>
                <a:uLnTx/>
                <a:uFillTx/>
                <a:latin typeface="Tempus Sans ITC" panose="04020404030D07020202" pitchFamily="82" charset="0"/>
                <a:ea typeface="+mn-ea"/>
                <a:cs typeface="+mn-cs"/>
              </a:rPr>
              <a:t>Of Success</a:t>
            </a:r>
            <a:endParaRPr kumimoji="0" lang="en-US" altLang="en-US" sz="2500" b="0" i="0" u="none" strike="noStrike" kern="1200" cap="none" spc="0" normalizeH="0" baseline="0" noProof="0" dirty="0">
              <a:ln>
                <a:noFill/>
              </a:ln>
              <a:solidFill>
                <a:srgbClr val="00B0F0"/>
              </a:solidFill>
              <a:effectLst>
                <a:outerShdw blurRad="50800" dist="63500" dir="2700000" algn="tl" rotWithShape="0">
                  <a:prstClr val="black"/>
                </a:outerShdw>
              </a:effectLst>
              <a:uLnTx/>
              <a:uFillTx/>
              <a:latin typeface="Arial" panose="020B0604020202020204" pitchFamily="34" charset="0"/>
              <a:ea typeface="+mn-ea"/>
              <a:cs typeface="+mn-cs"/>
            </a:endParaRPr>
          </a:p>
        </p:txBody>
      </p:sp>
      <p:sp>
        <p:nvSpPr>
          <p:cNvPr id="5" name="Text Box 2">
            <a:extLst>
              <a:ext uri="{FF2B5EF4-FFF2-40B4-BE49-F238E27FC236}">
                <a16:creationId xmlns:a16="http://schemas.microsoft.com/office/drawing/2014/main" id="{C6BF5FB9-109D-4E57-8A17-9EDB82631AC3}"/>
              </a:ext>
            </a:extLst>
          </p:cNvPr>
          <p:cNvSpPr txBox="1">
            <a:spLocks noChangeArrowheads="1"/>
          </p:cNvSpPr>
          <p:nvPr/>
        </p:nvSpPr>
        <p:spPr bwMode="auto">
          <a:xfrm>
            <a:off x="0" y="-165496"/>
            <a:ext cx="9144000" cy="1018008"/>
          </a:xfrm>
          <a:prstGeom prst="rect">
            <a:avLst/>
          </a:prstGeom>
          <a:solidFill>
            <a:srgbClr val="4C0000">
              <a:alpha val="80000"/>
            </a:srgbClr>
          </a:solidFill>
          <a:ln w="25400" algn="ctr">
            <a:noFill/>
            <a:miter lim="800000"/>
            <a:headEnd/>
            <a:tailEnd/>
          </a:ln>
          <a:effectLst>
            <a:outerShdw blurRad="50800" dist="38100" dir="2700000" algn="tl" rotWithShape="0">
              <a:srgbClr val="000000">
                <a:alpha val="39999"/>
              </a:srgbClr>
            </a:outerShdw>
          </a:effectLst>
        </p:spPr>
        <p:txBody>
          <a:bodyPr vert="horz" wrap="square" lIns="27432" tIns="182880" rIns="27432" bIns="274320" numCol="1" anchor="t" anchorCtr="0" compatLnSpc="1">
            <a:prstTxWarp prst="textNoShape">
              <a:avLst/>
            </a:prstTxWarp>
          </a:bodyPr>
          <a:lstStyle/>
          <a:p>
            <a:pPr marL="0" marR="0" lvl="0" indent="0" algn="ctr" defTabSz="685800" rtl="0" eaLnBrk="0" fontAlgn="base" latinLnBrk="0" hangingPunct="0">
              <a:lnSpc>
                <a:spcPct val="100000"/>
              </a:lnSpc>
              <a:spcBef>
                <a:spcPct val="0"/>
              </a:spcBef>
              <a:spcAft>
                <a:spcPct val="0"/>
              </a:spcAft>
              <a:buClrTx/>
              <a:buSzTx/>
              <a:buFontTx/>
              <a:buNone/>
              <a:tabLst/>
              <a:defRPr/>
            </a:pPr>
            <a:r>
              <a:rPr kumimoji="0" lang="en-US" altLang="en-US" sz="4000" i="0" u="none" strike="noStrike" kern="1200" cap="none" spc="0" normalizeH="0" baseline="0" noProof="0" dirty="0">
                <a:ln>
                  <a:noFill/>
                </a:ln>
                <a:solidFill>
                  <a:srgbClr val="FFFF00"/>
                </a:solidFill>
                <a:effectLst>
                  <a:outerShdw blurRad="50800" dist="63500" dir="2700000" algn="tl" rotWithShape="0">
                    <a:prstClr val="black"/>
                  </a:outerShdw>
                </a:effectLst>
                <a:uLnTx/>
                <a:uFillTx/>
                <a:latin typeface="Bodoni MT Condensed" panose="02070606080606020203" pitchFamily="18" charset="0"/>
              </a:rPr>
              <a:t>You Can Fall Off The Mountaintop Of Success</a:t>
            </a:r>
          </a:p>
        </p:txBody>
      </p:sp>
      <p:sp>
        <p:nvSpPr>
          <p:cNvPr id="2" name="TextBox 1">
            <a:extLst>
              <a:ext uri="{FF2B5EF4-FFF2-40B4-BE49-F238E27FC236}">
                <a16:creationId xmlns:a16="http://schemas.microsoft.com/office/drawing/2014/main" id="{C3D0027E-6D4F-4664-8E1C-8D530C43A447}"/>
              </a:ext>
            </a:extLst>
          </p:cNvPr>
          <p:cNvSpPr txBox="1"/>
          <p:nvPr/>
        </p:nvSpPr>
        <p:spPr>
          <a:xfrm>
            <a:off x="381000" y="1075033"/>
            <a:ext cx="5181600" cy="1323439"/>
          </a:xfrm>
          <a:prstGeom prst="rect">
            <a:avLst/>
          </a:prstGeom>
          <a:noFill/>
        </p:spPr>
        <p:txBody>
          <a:bodyPr wrap="square" rtlCol="0">
            <a:spAutoFit/>
          </a:bodyPr>
          <a:lstStyle/>
          <a:p>
            <a:pPr>
              <a:spcAft>
                <a:spcPts val="2400"/>
              </a:spcAft>
            </a:pPr>
            <a:r>
              <a:rPr lang="en-US" sz="3000" dirty="0">
                <a:solidFill>
                  <a:srgbClr val="FFFF00"/>
                </a:solidFill>
                <a:effectLst>
                  <a:outerShdw blurRad="50800" dist="63500" dir="2700000" algn="tl" rotWithShape="0">
                    <a:prstClr val="black"/>
                  </a:outerShdw>
                </a:effectLst>
                <a:latin typeface="Cambria" panose="02040503050406030204" pitchFamily="18" charset="0"/>
                <a:ea typeface="Cambria" panose="02040503050406030204" pitchFamily="18" charset="0"/>
              </a:rPr>
              <a:t>Job – </a:t>
            </a:r>
            <a:r>
              <a:rPr lang="en-US" sz="3000" dirty="0">
                <a:solidFill>
                  <a:schemeClr val="bg1"/>
                </a:solidFill>
                <a:effectLst>
                  <a:outerShdw blurRad="50800" dist="63500" dir="2700000" algn="tl" rotWithShape="0">
                    <a:prstClr val="black"/>
                  </a:outerShdw>
                </a:effectLst>
                <a:latin typeface="Cambria" panose="02040503050406030204" pitchFamily="18" charset="0"/>
                <a:ea typeface="Cambria" panose="02040503050406030204" pitchFamily="18" charset="0"/>
              </a:rPr>
              <a:t>Job 1-2</a:t>
            </a:r>
          </a:p>
          <a:p>
            <a:pPr>
              <a:spcAft>
                <a:spcPts val="2400"/>
              </a:spcAft>
            </a:pPr>
            <a:r>
              <a:rPr lang="en-US" sz="3000" dirty="0">
                <a:solidFill>
                  <a:srgbClr val="FFFF00"/>
                </a:solidFill>
                <a:effectLst>
                  <a:outerShdw blurRad="50800" dist="63500" dir="2700000" algn="tl" rotWithShape="0">
                    <a:prstClr val="black"/>
                  </a:outerShdw>
                </a:effectLst>
                <a:latin typeface="Cambria" panose="02040503050406030204" pitchFamily="18" charset="0"/>
                <a:ea typeface="Cambria" panose="02040503050406030204" pitchFamily="18" charset="0"/>
              </a:rPr>
              <a:t>Elijah</a:t>
            </a:r>
            <a:r>
              <a:rPr lang="en-US" sz="3000" dirty="0">
                <a:solidFill>
                  <a:schemeClr val="bg1"/>
                </a:solidFill>
                <a:effectLst>
                  <a:outerShdw blurRad="50800" dist="63500" dir="2700000" algn="tl" rotWithShape="0">
                    <a:prstClr val="black"/>
                  </a:outerShdw>
                </a:effectLst>
                <a:latin typeface="Cambria" panose="02040503050406030204" pitchFamily="18" charset="0"/>
                <a:ea typeface="Cambria" panose="02040503050406030204" pitchFamily="18" charset="0"/>
              </a:rPr>
              <a:t> – 1 Kings 19:1-8</a:t>
            </a:r>
            <a:endParaRPr lang="en-US" sz="3000" dirty="0">
              <a:solidFill>
                <a:srgbClr val="FFFF00"/>
              </a:solidFill>
              <a:effectLst>
                <a:outerShdw blurRad="50800" dist="63500" dir="2700000" algn="tl" rotWithShape="0">
                  <a:prstClr val="black"/>
                </a:outerShdw>
              </a:effectLst>
              <a:latin typeface="Cambria" panose="02040503050406030204" pitchFamily="18" charset="0"/>
              <a:ea typeface="Cambria" panose="02040503050406030204" pitchFamily="18" charset="0"/>
            </a:endParaRPr>
          </a:p>
        </p:txBody>
      </p:sp>
      <p:sp>
        <p:nvSpPr>
          <p:cNvPr id="7" name="TextBox 6">
            <a:extLst>
              <a:ext uri="{FF2B5EF4-FFF2-40B4-BE49-F238E27FC236}">
                <a16:creationId xmlns:a16="http://schemas.microsoft.com/office/drawing/2014/main" id="{D268C84E-9BB1-42B7-8D35-1BDE1A4B0307}"/>
              </a:ext>
            </a:extLst>
          </p:cNvPr>
          <p:cNvSpPr txBox="1"/>
          <p:nvPr/>
        </p:nvSpPr>
        <p:spPr>
          <a:xfrm>
            <a:off x="381000" y="2556998"/>
            <a:ext cx="4648200" cy="2169825"/>
          </a:xfrm>
          <a:prstGeom prst="rect">
            <a:avLst/>
          </a:prstGeom>
          <a:solidFill>
            <a:srgbClr val="002060"/>
          </a:solidFill>
          <a:ln>
            <a:solidFill>
              <a:schemeClr val="bg1"/>
            </a:solidFill>
          </a:ln>
        </p:spPr>
        <p:txBody>
          <a:bodyPr wrap="square" rtlCol="0">
            <a:spAutoFit/>
          </a:bodyPr>
          <a:lstStyle/>
          <a:p>
            <a:pPr algn="ctr"/>
            <a:r>
              <a:rPr lang="en-US" sz="2500" dirty="0">
                <a:solidFill>
                  <a:srgbClr val="FFFF00"/>
                </a:solidFill>
                <a:effectLst>
                  <a:outerShdw blurRad="50800" dist="63500" dir="2700000" algn="tl" rotWithShape="0">
                    <a:prstClr val="black"/>
                  </a:outerShdw>
                </a:effectLst>
              </a:rPr>
              <a:t>Things Beyond Our Control Can Cause Us To Topple Off The Mountain Top Of Success:</a:t>
            </a:r>
            <a:endParaRPr lang="en-US" sz="2000" dirty="0">
              <a:solidFill>
                <a:schemeClr val="bg1"/>
              </a:solidFill>
              <a:effectLst>
                <a:outerShdw blurRad="50800" dist="63500" dir="2700000" algn="tl" rotWithShape="0">
                  <a:prstClr val="black"/>
                </a:outerShdw>
              </a:effectLst>
            </a:endParaRPr>
          </a:p>
          <a:p>
            <a:endParaRPr lang="en-US" sz="2000" dirty="0">
              <a:solidFill>
                <a:schemeClr val="bg1"/>
              </a:solidFill>
              <a:effectLst>
                <a:outerShdw blurRad="50800" dist="63500" dir="2700000" algn="tl" rotWithShape="0">
                  <a:prstClr val="black"/>
                </a:outerShdw>
              </a:effectLst>
            </a:endParaRPr>
          </a:p>
          <a:p>
            <a:pPr algn="ctr"/>
            <a:r>
              <a:rPr lang="en-US" sz="2000" dirty="0">
                <a:solidFill>
                  <a:schemeClr val="bg1"/>
                </a:solidFill>
                <a:effectLst>
                  <a:outerShdw blurRad="50800" dist="63500" dir="2700000" algn="tl" rotWithShape="0">
                    <a:prstClr val="black"/>
                  </a:outerShdw>
                </a:effectLst>
              </a:rPr>
              <a:t>Accidents, illness, economy collapse, nature, death, poor judgment, excesses</a:t>
            </a:r>
            <a:endParaRPr lang="en-US" sz="2500" dirty="0">
              <a:solidFill>
                <a:srgbClr val="FFFF00"/>
              </a:solidFill>
              <a:effectLst>
                <a:outerShdw blurRad="50800" dist="63500" dir="2700000" algn="tl" rotWithShape="0">
                  <a:prstClr val="black"/>
                </a:outerShdw>
              </a:effectLst>
            </a:endParaRPr>
          </a:p>
        </p:txBody>
      </p:sp>
      <p:sp>
        <p:nvSpPr>
          <p:cNvPr id="8" name="TextBox 7">
            <a:extLst>
              <a:ext uri="{FF2B5EF4-FFF2-40B4-BE49-F238E27FC236}">
                <a16:creationId xmlns:a16="http://schemas.microsoft.com/office/drawing/2014/main" id="{49A83CC8-6F11-4E20-9B91-F631F539B524}"/>
              </a:ext>
            </a:extLst>
          </p:cNvPr>
          <p:cNvSpPr txBox="1"/>
          <p:nvPr/>
        </p:nvSpPr>
        <p:spPr>
          <a:xfrm>
            <a:off x="3886200" y="4977803"/>
            <a:ext cx="4648200" cy="1107996"/>
          </a:xfrm>
          <a:prstGeom prst="rect">
            <a:avLst/>
          </a:prstGeom>
          <a:solidFill>
            <a:srgbClr val="4C0000"/>
          </a:solidFill>
          <a:ln>
            <a:solidFill>
              <a:schemeClr val="bg1"/>
            </a:solidFill>
          </a:ln>
        </p:spPr>
        <p:txBody>
          <a:bodyPr wrap="square" rtlCol="0">
            <a:spAutoFit/>
          </a:bodyPr>
          <a:lstStyle/>
          <a:p>
            <a:pPr algn="ctr"/>
            <a:r>
              <a:rPr lang="en-US" sz="2200" b="1" dirty="0">
                <a:solidFill>
                  <a:schemeClr val="bg1"/>
                </a:solidFill>
              </a:rPr>
              <a:t>If Your Mountaintop Success Is The Sum Total Of Your Life, You Are Heading For Bitter Disappointment?</a:t>
            </a:r>
          </a:p>
        </p:txBody>
      </p:sp>
    </p:spTree>
    <p:extLst>
      <p:ext uri="{BB962C8B-B14F-4D97-AF65-F5344CB8AC3E}">
        <p14:creationId xmlns:p14="http://schemas.microsoft.com/office/powerpoint/2010/main" val="9099649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p:cTn id="21" dur="500" fill="hold"/>
                                        <p:tgtEl>
                                          <p:spTgt spid="7"/>
                                        </p:tgtEl>
                                        <p:attrNameLst>
                                          <p:attrName>ppt_w</p:attrName>
                                        </p:attrNameLst>
                                      </p:cBhvr>
                                      <p:tavLst>
                                        <p:tav tm="0">
                                          <p:val>
                                            <p:fltVal val="0"/>
                                          </p:val>
                                        </p:tav>
                                        <p:tav tm="100000">
                                          <p:val>
                                            <p:strVal val="#ppt_w"/>
                                          </p:val>
                                        </p:tav>
                                      </p:tavLst>
                                    </p:anim>
                                    <p:anim calcmode="lin" valueType="num">
                                      <p:cBhvr>
                                        <p:cTn id="22" dur="500" fill="hold"/>
                                        <p:tgtEl>
                                          <p:spTgt spid="7"/>
                                        </p:tgtEl>
                                        <p:attrNameLst>
                                          <p:attrName>ppt_h</p:attrName>
                                        </p:attrNameLst>
                                      </p:cBhvr>
                                      <p:tavLst>
                                        <p:tav tm="0">
                                          <p:val>
                                            <p:fltVal val="0"/>
                                          </p:val>
                                        </p:tav>
                                        <p:tav tm="100000">
                                          <p:val>
                                            <p:strVal val="#ppt_h"/>
                                          </p:val>
                                        </p:tav>
                                      </p:tavLst>
                                    </p:anim>
                                    <p:animEffect transition="in" filter="fade">
                                      <p:cBhvr>
                                        <p:cTn id="23" dur="5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7">
                                            <p:txEl>
                                              <p:pRg st="0" end="0"/>
                                            </p:txEl>
                                          </p:spTgt>
                                        </p:tgtEl>
                                        <p:attrNameLst>
                                          <p:attrName>style.visibility</p:attrName>
                                        </p:attrNameLst>
                                      </p:cBhvr>
                                      <p:to>
                                        <p:strVal val="visible"/>
                                      </p:to>
                                    </p:set>
                                    <p:animEffect transition="in" filter="fade">
                                      <p:cBhvr>
                                        <p:cTn id="28" dur="1000"/>
                                        <p:tgtEl>
                                          <p:spTgt spid="7">
                                            <p:txEl>
                                              <p:pRg st="0" end="0"/>
                                            </p:txEl>
                                          </p:spTgt>
                                        </p:tgtEl>
                                      </p:cBhvr>
                                    </p:animEffect>
                                    <p:anim calcmode="lin" valueType="num">
                                      <p:cBhvr>
                                        <p:cTn id="29"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30"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0"/>
                                  </p:stCondLst>
                                  <p:childTnLst>
                                    <p:set>
                                      <p:cBhvr>
                                        <p:cTn id="34" dur="1" fill="hold">
                                          <p:stCondLst>
                                            <p:cond delay="0"/>
                                          </p:stCondLst>
                                        </p:cTn>
                                        <p:tgtEl>
                                          <p:spTgt spid="7">
                                            <p:txEl>
                                              <p:pRg st="2" end="2"/>
                                            </p:txEl>
                                          </p:spTgt>
                                        </p:tgtEl>
                                        <p:attrNameLst>
                                          <p:attrName>style.visibility</p:attrName>
                                        </p:attrNameLst>
                                      </p:cBhvr>
                                      <p:to>
                                        <p:strVal val="visible"/>
                                      </p:to>
                                    </p:set>
                                    <p:animEffect transition="in" filter="barn(inVertical)">
                                      <p:cBhvr>
                                        <p:cTn id="35" dur="500"/>
                                        <p:tgtEl>
                                          <p:spTgt spid="7">
                                            <p:txEl>
                                              <p:pRg st="2" end="2"/>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grpId="0" nodeType="clickEffect">
                                  <p:stCondLst>
                                    <p:cond delay="0"/>
                                  </p:stCondLst>
                                  <p:childTnLst>
                                    <p:set>
                                      <p:cBhvr>
                                        <p:cTn id="39" dur="1" fill="hold">
                                          <p:stCondLst>
                                            <p:cond delay="0"/>
                                          </p:stCondLst>
                                        </p:cTn>
                                        <p:tgtEl>
                                          <p:spTgt spid="8"/>
                                        </p:tgtEl>
                                        <p:attrNameLst>
                                          <p:attrName>style.visibility</p:attrName>
                                        </p:attrNameLst>
                                      </p:cBhvr>
                                      <p:to>
                                        <p:strVal val="visible"/>
                                      </p:to>
                                    </p:set>
                                    <p:anim calcmode="lin" valueType="num">
                                      <p:cBhvr>
                                        <p:cTn id="40" dur="500" fill="hold"/>
                                        <p:tgtEl>
                                          <p:spTgt spid="8"/>
                                        </p:tgtEl>
                                        <p:attrNameLst>
                                          <p:attrName>ppt_w</p:attrName>
                                        </p:attrNameLst>
                                      </p:cBhvr>
                                      <p:tavLst>
                                        <p:tav tm="0">
                                          <p:val>
                                            <p:fltVal val="0"/>
                                          </p:val>
                                        </p:tav>
                                        <p:tav tm="100000">
                                          <p:val>
                                            <p:strVal val="#ppt_w"/>
                                          </p:val>
                                        </p:tav>
                                      </p:tavLst>
                                    </p:anim>
                                    <p:anim calcmode="lin" valueType="num">
                                      <p:cBhvr>
                                        <p:cTn id="41" dur="500" fill="hold"/>
                                        <p:tgtEl>
                                          <p:spTgt spid="8"/>
                                        </p:tgtEl>
                                        <p:attrNameLst>
                                          <p:attrName>ppt_h</p:attrName>
                                        </p:attrNameLst>
                                      </p:cBhvr>
                                      <p:tavLst>
                                        <p:tav tm="0">
                                          <p:val>
                                            <p:fltVal val="0"/>
                                          </p:val>
                                        </p:tav>
                                        <p:tav tm="100000">
                                          <p:val>
                                            <p:strVal val="#ppt_h"/>
                                          </p:val>
                                        </p:tav>
                                      </p:tavLst>
                                    </p:anim>
                                    <p:animEffect transition="in" filter="fade">
                                      <p:cBhvr>
                                        <p:cTn id="4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erson standing in front of a sunset&#10;&#10;Description generated with very high confidence">
            <a:extLst>
              <a:ext uri="{FF2B5EF4-FFF2-40B4-BE49-F238E27FC236}">
                <a16:creationId xmlns:a16="http://schemas.microsoft.com/office/drawing/2014/main" id="{5BDA40EB-0873-442E-82E0-D1AF12CE5336}"/>
              </a:ext>
            </a:extLst>
          </p:cNvPr>
          <p:cNvPicPr>
            <a:picLocks noChangeAspect="1"/>
          </p:cNvPicPr>
          <p:nvPr/>
        </p:nvPicPr>
        <p:blipFill rotWithShape="1">
          <a:blip r:embed="rId3">
            <a:extLst>
              <a:ext uri="{28A0092B-C50C-407E-A947-70E740481C1C}">
                <a14:useLocalDpi xmlns:a14="http://schemas.microsoft.com/office/drawing/2010/main" val="0"/>
              </a:ext>
            </a:extLst>
          </a:blip>
          <a:srcRect r="12959"/>
          <a:stretch/>
        </p:blipFill>
        <p:spPr>
          <a:xfrm>
            <a:off x="-76200" y="-106535"/>
            <a:ext cx="9239054" cy="6879336"/>
          </a:xfrm>
          <a:prstGeom prst="rect">
            <a:avLst/>
          </a:prstGeom>
        </p:spPr>
      </p:pic>
      <p:sp>
        <p:nvSpPr>
          <p:cNvPr id="4" name="Text Box 2">
            <a:extLst>
              <a:ext uri="{FF2B5EF4-FFF2-40B4-BE49-F238E27FC236}">
                <a16:creationId xmlns:a16="http://schemas.microsoft.com/office/drawing/2014/main" id="{022DF365-718B-4236-B649-E269F0892C62}"/>
              </a:ext>
            </a:extLst>
          </p:cNvPr>
          <p:cNvSpPr txBox="1">
            <a:spLocks noChangeArrowheads="1"/>
          </p:cNvSpPr>
          <p:nvPr/>
        </p:nvSpPr>
        <p:spPr bwMode="auto">
          <a:xfrm>
            <a:off x="2438400" y="6272783"/>
            <a:ext cx="7696200" cy="609600"/>
          </a:xfrm>
          <a:prstGeom prst="rect">
            <a:avLst/>
          </a:prstGeom>
          <a:noFill/>
          <a:ln w="25400" algn="ctr">
            <a:noFill/>
            <a:miter lim="800000"/>
            <a:headEnd/>
            <a:tailEnd/>
          </a:ln>
          <a:effectLst>
            <a:outerShdw blurRad="50800" dist="38100" dir="2700000" algn="tl" rotWithShape="0">
              <a:srgbClr val="000000">
                <a:alpha val="39999"/>
              </a:srgbClr>
            </a:outerShdw>
          </a:effectLst>
          <a:extLst>
            <a:ext uri="{909E8E84-426E-40DD-AFC4-6F175D3DCCD1}">
              <a14:hiddenFill xmlns:a14="http://schemas.microsoft.com/office/drawing/2010/main">
                <a:solidFill>
                  <a:srgbClr val="5B9BD5"/>
                </a:solidFill>
              </a14:hiddenFill>
            </a:ext>
          </a:extLst>
        </p:spPr>
        <p:txBody>
          <a:bodyPr vert="horz" wrap="square" lIns="27432" tIns="27432" rIns="27432" bIns="27432" numCol="1" anchor="t" anchorCtr="0" compatLnSpc="1">
            <a:prstTxWarp prst="textNoShape">
              <a:avLst/>
            </a:prstTxWarp>
          </a:bodyPr>
          <a:lstStyle/>
          <a:p>
            <a:pPr marL="0" marR="0" lvl="0" indent="0" algn="ctr" defTabSz="685800" rtl="0" eaLnBrk="0" fontAlgn="base" latinLnBrk="0" hangingPunct="0">
              <a:lnSpc>
                <a:spcPct val="100000"/>
              </a:lnSpc>
              <a:spcBef>
                <a:spcPct val="0"/>
              </a:spcBef>
              <a:spcAft>
                <a:spcPct val="0"/>
              </a:spcAft>
              <a:buClrTx/>
              <a:buSzTx/>
              <a:buFontTx/>
              <a:buNone/>
              <a:tabLst/>
              <a:defRPr/>
            </a:pPr>
            <a:r>
              <a:rPr kumimoji="0" lang="en-US" altLang="en-US" sz="2500" b="1" i="0" u="none" strike="noStrike" kern="1200" cap="none" spc="0" normalizeH="0" baseline="0" noProof="0" dirty="0">
                <a:ln>
                  <a:noFill/>
                </a:ln>
                <a:solidFill>
                  <a:srgbClr val="00B0F0"/>
                </a:solidFill>
                <a:effectLst>
                  <a:outerShdw blurRad="50800" dist="63500" dir="2700000" algn="tl" rotWithShape="0">
                    <a:prstClr val="black"/>
                  </a:outerShdw>
                </a:effectLst>
                <a:uLnTx/>
                <a:uFillTx/>
                <a:latin typeface="Tempus Sans ITC" panose="04020404030D07020202" pitchFamily="82" charset="0"/>
                <a:ea typeface="+mn-ea"/>
                <a:cs typeface="+mn-cs"/>
              </a:rPr>
              <a:t>Navigating The </a:t>
            </a:r>
            <a:r>
              <a:rPr lang="en-US" altLang="en-US" sz="2500" b="1" dirty="0">
                <a:solidFill>
                  <a:srgbClr val="00B0F0"/>
                </a:solidFill>
                <a:effectLst>
                  <a:outerShdw blurRad="50800" dist="63500" dir="2700000" algn="tl" rotWithShape="0">
                    <a:prstClr val="black"/>
                  </a:outerShdw>
                </a:effectLst>
                <a:latin typeface="Tempus Sans ITC" panose="04020404030D07020202" pitchFamily="82" charset="0"/>
              </a:rPr>
              <a:t>Mountaintops </a:t>
            </a:r>
            <a:r>
              <a:rPr kumimoji="0" lang="en-US" altLang="en-US" sz="2500" b="1" i="0" u="none" strike="noStrike" kern="1200" cap="none" spc="0" normalizeH="0" baseline="0" noProof="0" dirty="0">
                <a:ln>
                  <a:noFill/>
                </a:ln>
                <a:solidFill>
                  <a:srgbClr val="00B0F0"/>
                </a:solidFill>
                <a:effectLst>
                  <a:outerShdw blurRad="50800" dist="63500" dir="2700000" algn="tl" rotWithShape="0">
                    <a:prstClr val="black"/>
                  </a:outerShdw>
                </a:effectLst>
                <a:uLnTx/>
                <a:uFillTx/>
                <a:latin typeface="Tempus Sans ITC" panose="04020404030D07020202" pitchFamily="82" charset="0"/>
                <a:ea typeface="+mn-ea"/>
                <a:cs typeface="+mn-cs"/>
              </a:rPr>
              <a:t>Of Success</a:t>
            </a:r>
            <a:endParaRPr kumimoji="0" lang="en-US" altLang="en-US" sz="2500" b="0" i="0" u="none" strike="noStrike" kern="1200" cap="none" spc="0" normalizeH="0" baseline="0" noProof="0" dirty="0">
              <a:ln>
                <a:noFill/>
              </a:ln>
              <a:solidFill>
                <a:srgbClr val="00B0F0"/>
              </a:solidFill>
              <a:effectLst>
                <a:outerShdw blurRad="50800" dist="63500" dir="2700000" algn="tl" rotWithShape="0">
                  <a:prstClr val="black"/>
                </a:outerShdw>
              </a:effectLst>
              <a:uLnTx/>
              <a:uFillTx/>
              <a:latin typeface="Arial" panose="020B0604020202020204" pitchFamily="34" charset="0"/>
              <a:ea typeface="+mn-ea"/>
              <a:cs typeface="+mn-cs"/>
            </a:endParaRPr>
          </a:p>
        </p:txBody>
      </p:sp>
      <p:sp>
        <p:nvSpPr>
          <p:cNvPr id="5" name="Text Box 2">
            <a:extLst>
              <a:ext uri="{FF2B5EF4-FFF2-40B4-BE49-F238E27FC236}">
                <a16:creationId xmlns:a16="http://schemas.microsoft.com/office/drawing/2014/main" id="{C6BF5FB9-109D-4E57-8A17-9EDB82631AC3}"/>
              </a:ext>
            </a:extLst>
          </p:cNvPr>
          <p:cNvSpPr txBox="1">
            <a:spLocks noChangeArrowheads="1"/>
          </p:cNvSpPr>
          <p:nvPr/>
        </p:nvSpPr>
        <p:spPr bwMode="auto">
          <a:xfrm>
            <a:off x="-76200" y="-143111"/>
            <a:ext cx="9220200" cy="1018008"/>
          </a:xfrm>
          <a:prstGeom prst="rect">
            <a:avLst/>
          </a:prstGeom>
          <a:solidFill>
            <a:srgbClr val="4C0000">
              <a:alpha val="80000"/>
            </a:srgbClr>
          </a:solidFill>
          <a:ln w="25400" algn="ctr">
            <a:noFill/>
            <a:miter lim="800000"/>
            <a:headEnd/>
            <a:tailEnd/>
          </a:ln>
          <a:effectLst>
            <a:outerShdw blurRad="50800" dist="38100" dir="2700000" algn="tl" rotWithShape="0">
              <a:srgbClr val="000000">
                <a:alpha val="39999"/>
              </a:srgbClr>
            </a:outerShdw>
          </a:effectLst>
        </p:spPr>
        <p:txBody>
          <a:bodyPr vert="horz" wrap="square" lIns="27432" tIns="182880" rIns="27432" bIns="274320" numCol="1" anchor="t" anchorCtr="0" compatLnSpc="1">
            <a:prstTxWarp prst="textNoShape">
              <a:avLst/>
            </a:prstTxWarp>
          </a:bodyPr>
          <a:lstStyle/>
          <a:p>
            <a:pPr marL="0" marR="0" lvl="0" indent="0" algn="ctr" defTabSz="685800" rtl="0" eaLnBrk="0" fontAlgn="base" latinLnBrk="0" hangingPunct="0">
              <a:lnSpc>
                <a:spcPct val="100000"/>
              </a:lnSpc>
              <a:spcBef>
                <a:spcPct val="0"/>
              </a:spcBef>
              <a:spcAft>
                <a:spcPct val="0"/>
              </a:spcAft>
              <a:buClrTx/>
              <a:buSzTx/>
              <a:buFontTx/>
              <a:buNone/>
              <a:tabLst/>
              <a:defRPr/>
            </a:pPr>
            <a:r>
              <a:rPr kumimoji="0" lang="en-US" altLang="en-US" sz="3500" b="1" i="0" u="none" strike="noStrike" kern="1200" cap="none" spc="0" normalizeH="0" baseline="0" noProof="0" dirty="0">
                <a:ln>
                  <a:noFill/>
                </a:ln>
                <a:solidFill>
                  <a:schemeClr val="bg1"/>
                </a:solidFill>
                <a:effectLst>
                  <a:outerShdw blurRad="50800" dist="63500" dir="2700000" algn="tl" rotWithShape="0">
                    <a:prstClr val="black"/>
                  </a:outerShdw>
                </a:effectLst>
                <a:uLnTx/>
                <a:uFillTx/>
                <a:latin typeface="Tempus Sans ITC" panose="04020404030D07020202" pitchFamily="82" charset="0"/>
                <a:ea typeface="+mn-ea"/>
                <a:cs typeface="+mn-cs"/>
              </a:rPr>
              <a:t>The Only Mountaintop Success That Matters:</a:t>
            </a:r>
            <a:endParaRPr kumimoji="0" lang="en-US" altLang="en-US" sz="3500" b="0" i="0" u="none" strike="noStrike" kern="1200" cap="none" spc="0" normalizeH="0" baseline="0" noProof="0" dirty="0">
              <a:ln>
                <a:noFill/>
              </a:ln>
              <a:solidFill>
                <a:schemeClr val="bg1"/>
              </a:solidFill>
              <a:effectLst>
                <a:outerShdw blurRad="50800" dist="63500" dir="2700000" algn="tl" rotWithShape="0">
                  <a:prstClr val="black"/>
                </a:outerShdw>
              </a:effectLst>
              <a:uLnTx/>
              <a:uFillTx/>
              <a:latin typeface="Arial" panose="020B0604020202020204" pitchFamily="34" charset="0"/>
              <a:ea typeface="+mn-ea"/>
              <a:cs typeface="+mn-cs"/>
            </a:endParaRPr>
          </a:p>
        </p:txBody>
      </p:sp>
      <p:sp>
        <p:nvSpPr>
          <p:cNvPr id="2" name="TextBox 1">
            <a:extLst>
              <a:ext uri="{FF2B5EF4-FFF2-40B4-BE49-F238E27FC236}">
                <a16:creationId xmlns:a16="http://schemas.microsoft.com/office/drawing/2014/main" id="{C3D0027E-6D4F-4664-8E1C-8D530C43A447}"/>
              </a:ext>
            </a:extLst>
          </p:cNvPr>
          <p:cNvSpPr txBox="1"/>
          <p:nvPr/>
        </p:nvSpPr>
        <p:spPr>
          <a:xfrm>
            <a:off x="1295400" y="1195639"/>
            <a:ext cx="2667000" cy="861774"/>
          </a:xfrm>
          <a:prstGeom prst="rect">
            <a:avLst/>
          </a:prstGeom>
          <a:noFill/>
        </p:spPr>
        <p:txBody>
          <a:bodyPr wrap="square" rtlCol="0">
            <a:spAutoFit/>
          </a:bodyPr>
          <a:lstStyle/>
          <a:p>
            <a:pPr>
              <a:spcAft>
                <a:spcPts val="2400"/>
              </a:spcAft>
            </a:pPr>
            <a:r>
              <a:rPr lang="en-US" sz="5000" dirty="0">
                <a:solidFill>
                  <a:srgbClr val="FFFF00"/>
                </a:solidFill>
                <a:effectLst>
                  <a:outerShdw blurRad="50800" dist="63500" dir="2700000" algn="tl" rotWithShape="0">
                    <a:prstClr val="black"/>
                  </a:outerShdw>
                </a:effectLst>
                <a:latin typeface="Cambria" panose="02040503050406030204" pitchFamily="18" charset="0"/>
                <a:ea typeface="Cambria" panose="02040503050406030204" pitchFamily="18" charset="0"/>
              </a:rPr>
              <a:t>HEAVEN</a:t>
            </a:r>
            <a:endParaRPr lang="en-US" sz="5000" dirty="0">
              <a:solidFill>
                <a:schemeClr val="bg1"/>
              </a:solidFill>
              <a:effectLst>
                <a:outerShdw blurRad="50800" dist="63500" dir="2700000" algn="tl" rotWithShape="0">
                  <a:prstClr val="black"/>
                </a:outerShdw>
              </a:effectLst>
              <a:latin typeface="Cambria" panose="02040503050406030204" pitchFamily="18" charset="0"/>
              <a:ea typeface="Cambria" panose="02040503050406030204" pitchFamily="18" charset="0"/>
            </a:endParaRPr>
          </a:p>
        </p:txBody>
      </p:sp>
      <p:sp>
        <p:nvSpPr>
          <p:cNvPr id="7" name="TextBox 6">
            <a:extLst>
              <a:ext uri="{FF2B5EF4-FFF2-40B4-BE49-F238E27FC236}">
                <a16:creationId xmlns:a16="http://schemas.microsoft.com/office/drawing/2014/main" id="{D268C84E-9BB1-42B7-8D35-1BDE1A4B0307}"/>
              </a:ext>
            </a:extLst>
          </p:cNvPr>
          <p:cNvSpPr txBox="1"/>
          <p:nvPr/>
        </p:nvSpPr>
        <p:spPr>
          <a:xfrm>
            <a:off x="304800" y="2221171"/>
            <a:ext cx="4648200" cy="2862322"/>
          </a:xfrm>
          <a:prstGeom prst="rect">
            <a:avLst/>
          </a:prstGeom>
          <a:solidFill>
            <a:srgbClr val="002060"/>
          </a:solidFill>
          <a:ln>
            <a:solidFill>
              <a:schemeClr val="bg1"/>
            </a:solidFill>
          </a:ln>
        </p:spPr>
        <p:txBody>
          <a:bodyPr wrap="square" rtlCol="0">
            <a:spAutoFit/>
          </a:bodyPr>
          <a:lstStyle/>
          <a:p>
            <a:pPr algn="ctr"/>
            <a:r>
              <a:rPr lang="en-US" sz="2000" i="1" dirty="0">
                <a:solidFill>
                  <a:schemeClr val="bg1"/>
                </a:solidFill>
                <a:effectLst>
                  <a:outerShdw blurRad="50800" dist="63500" dir="2700000" algn="tl" rotWithShape="0">
                    <a:prstClr val="black"/>
                  </a:outerShdw>
                </a:effectLst>
              </a:rPr>
              <a:t>"Do not lay up for yourselves treasures on earth, where moth and rust destroy and where thieves break in and steal,  but lay up for yourselves treasures in heaven, where neither moth nor rust destroys and where thieves do not break in and steal.   For where your treasure is, there your heart will be also.”</a:t>
            </a:r>
          </a:p>
          <a:p>
            <a:pPr algn="r"/>
            <a:r>
              <a:rPr lang="en-US" sz="1600" dirty="0">
                <a:solidFill>
                  <a:srgbClr val="FFFF00"/>
                </a:solidFill>
                <a:effectLst>
                  <a:outerShdw blurRad="50800" dist="63500" dir="2700000" algn="tl" rotWithShape="0">
                    <a:prstClr val="black"/>
                  </a:outerShdw>
                </a:effectLst>
              </a:rPr>
              <a:t>- Matthew 6:19-21</a:t>
            </a:r>
          </a:p>
        </p:txBody>
      </p:sp>
    </p:spTree>
    <p:extLst>
      <p:ext uri="{BB962C8B-B14F-4D97-AF65-F5344CB8AC3E}">
        <p14:creationId xmlns:p14="http://schemas.microsoft.com/office/powerpoint/2010/main" val="8957838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500" fill="hold"/>
                                        <p:tgtEl>
                                          <p:spTgt spid="7"/>
                                        </p:tgtEl>
                                        <p:attrNameLst>
                                          <p:attrName>ppt_w</p:attrName>
                                        </p:attrNameLst>
                                      </p:cBhvr>
                                      <p:tavLst>
                                        <p:tav tm="0">
                                          <p:val>
                                            <p:fltVal val="0"/>
                                          </p:val>
                                        </p:tav>
                                        <p:tav tm="100000">
                                          <p:val>
                                            <p:strVal val="#ppt_w"/>
                                          </p:val>
                                        </p:tav>
                                      </p:tavLst>
                                    </p:anim>
                                    <p:anim calcmode="lin" valueType="num">
                                      <p:cBhvr>
                                        <p:cTn id="15" dur="500" fill="hold"/>
                                        <p:tgtEl>
                                          <p:spTgt spid="7"/>
                                        </p:tgtEl>
                                        <p:attrNameLst>
                                          <p:attrName>ppt_h</p:attrName>
                                        </p:attrNameLst>
                                      </p:cBhvr>
                                      <p:tavLst>
                                        <p:tav tm="0">
                                          <p:val>
                                            <p:fltVal val="0"/>
                                          </p:val>
                                        </p:tav>
                                        <p:tav tm="100000">
                                          <p:val>
                                            <p:strVal val="#ppt_h"/>
                                          </p:val>
                                        </p:tav>
                                      </p:tavLst>
                                    </p:anim>
                                    <p:animEffect transition="in" filter="fade">
                                      <p:cBhvr>
                                        <p:cTn id="1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 Box 2">
            <a:extLst>
              <a:ext uri="{FF2B5EF4-FFF2-40B4-BE49-F238E27FC236}">
                <a16:creationId xmlns:a16="http://schemas.microsoft.com/office/drawing/2014/main" id="{8CE7D70C-C831-48AE-BF21-75C17190F17D}"/>
              </a:ext>
            </a:extLst>
          </p:cNvPr>
          <p:cNvSpPr txBox="1">
            <a:spLocks noChangeArrowheads="1"/>
          </p:cNvSpPr>
          <p:nvPr/>
        </p:nvSpPr>
        <p:spPr bwMode="auto">
          <a:xfrm>
            <a:off x="360758" y="3752849"/>
            <a:ext cx="2687241" cy="2452687"/>
          </a:xfrm>
          <a:prstGeom prst="rect">
            <a:avLst/>
          </a:prstGeom>
          <a:extLst>
            <a:ext uri="{909E8E84-426E-40DD-AFC4-6F175D3DCCD1}">
              <a14:hiddenFill xmlns:a14="http://schemas.microsoft.com/office/drawing/2010/main">
                <a:solidFill>
                  <a:srgbClr val="5B9BD5"/>
                </a:solidFill>
              </a14:hiddenFill>
            </a:ext>
          </a:extLst>
        </p:spPr>
        <p:txBody>
          <a:bodyPr vert="horz" lIns="91440" tIns="45720" rIns="91440" bIns="45720" numCol="1" rtlCol="0" anchor="ctr" anchorCtr="0" compatLnSpc="1">
            <a:prstTxWarp prst="textNoShape">
              <a:avLst/>
            </a:prstTxWarp>
            <a:normAutofit/>
          </a:bodyPr>
          <a:lstStyle/>
          <a:p>
            <a:pPr marL="0" marR="0" lvl="0" indent="0" fontAlgn="base">
              <a:lnSpc>
                <a:spcPct val="90000"/>
              </a:lnSpc>
              <a:spcBef>
                <a:spcPct val="0"/>
              </a:spcBef>
              <a:spcAft>
                <a:spcPts val="600"/>
              </a:spcAft>
              <a:buClrTx/>
              <a:buSzTx/>
              <a:tabLst/>
              <a:defRPr/>
            </a:pPr>
            <a:r>
              <a:rPr kumimoji="0" lang="en-US" altLang="en-US" sz="3600" i="0" u="none" strike="noStrike" cap="none" spc="0" normalizeH="0" baseline="0" noProof="0" dirty="0">
                <a:ln>
                  <a:noFill/>
                </a:ln>
                <a:uLnTx/>
                <a:uFillTx/>
                <a:latin typeface="Bodoni MT Condensed" panose="02070606080606020203" pitchFamily="18" charset="0"/>
                <a:ea typeface="+mj-ea"/>
                <a:cs typeface="+mj-cs"/>
              </a:rPr>
              <a:t>Navigating The </a:t>
            </a:r>
          </a:p>
          <a:p>
            <a:pPr marL="0" marR="0" lvl="0" indent="0" fontAlgn="base">
              <a:lnSpc>
                <a:spcPct val="90000"/>
              </a:lnSpc>
              <a:spcBef>
                <a:spcPct val="0"/>
              </a:spcBef>
              <a:spcAft>
                <a:spcPts val="600"/>
              </a:spcAft>
              <a:buClrTx/>
              <a:buSzTx/>
              <a:tabLst/>
              <a:defRPr/>
            </a:pPr>
            <a:r>
              <a:rPr lang="en-US" altLang="en-US" sz="3600" dirty="0">
                <a:latin typeface="Bodoni MT Condensed" panose="02070606080606020203" pitchFamily="18" charset="0"/>
                <a:ea typeface="+mj-ea"/>
                <a:cs typeface="+mj-cs"/>
              </a:rPr>
              <a:t>Mountaintops </a:t>
            </a:r>
          </a:p>
          <a:p>
            <a:pPr marL="0" marR="0" lvl="0" indent="0" fontAlgn="base">
              <a:lnSpc>
                <a:spcPct val="90000"/>
              </a:lnSpc>
              <a:spcBef>
                <a:spcPct val="0"/>
              </a:spcBef>
              <a:spcAft>
                <a:spcPts val="600"/>
              </a:spcAft>
              <a:buClrTx/>
              <a:buSzTx/>
              <a:tabLst/>
              <a:defRPr/>
            </a:pPr>
            <a:r>
              <a:rPr kumimoji="0" lang="en-US" altLang="en-US" sz="3600" i="0" u="none" strike="noStrike" cap="none" spc="0" normalizeH="0" baseline="0" noProof="0" dirty="0">
                <a:ln>
                  <a:noFill/>
                </a:ln>
                <a:uLnTx/>
                <a:uFillTx/>
                <a:latin typeface="Bodoni MT Condensed" panose="02070606080606020203" pitchFamily="18" charset="0"/>
                <a:ea typeface="+mj-ea"/>
                <a:cs typeface="+mj-cs"/>
              </a:rPr>
              <a:t>Of Success</a:t>
            </a:r>
          </a:p>
        </p:txBody>
      </p:sp>
      <p:pic>
        <p:nvPicPr>
          <p:cNvPr id="1026" name="Picture 2" descr="Image result for The Mountaintops of Success">
            <a:extLst>
              <a:ext uri="{FF2B5EF4-FFF2-40B4-BE49-F238E27FC236}">
                <a16:creationId xmlns:a16="http://schemas.microsoft.com/office/drawing/2014/main" id="{BF8845A0-E2DB-4764-8ABE-84C288F69D9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7222" b="4080"/>
          <a:stretch/>
        </p:blipFill>
        <p:spPr bwMode="auto">
          <a:xfrm>
            <a:off x="20" y="10"/>
            <a:ext cx="9143980" cy="3710603"/>
          </a:xfrm>
          <a:custGeom>
            <a:avLst/>
            <a:gdLst/>
            <a:ahLst/>
            <a:cxnLst/>
            <a:rect l="l" t="t" r="r" b="b"/>
            <a:pathLst>
              <a:path w="12192000" h="3692092">
                <a:moveTo>
                  <a:pt x="0" y="0"/>
                </a:moveTo>
                <a:lnTo>
                  <a:pt x="12192000" y="0"/>
                </a:lnTo>
                <a:lnTo>
                  <a:pt x="12192000" y="3504824"/>
                </a:lnTo>
                <a:lnTo>
                  <a:pt x="12024691" y="3517794"/>
                </a:lnTo>
                <a:cubicBezTo>
                  <a:pt x="8077523" y="3783195"/>
                  <a:pt x="4094678" y="3026959"/>
                  <a:pt x="160485" y="3663863"/>
                </a:cubicBezTo>
                <a:lnTo>
                  <a:pt x="0" y="3692092"/>
                </a:lnTo>
                <a:close/>
              </a:path>
            </a:pathLst>
          </a:cu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E29038F0-8F3C-48CA-ACA0-7BC869ADD504}"/>
              </a:ext>
            </a:extLst>
          </p:cNvPr>
          <p:cNvSpPr/>
          <p:nvPr/>
        </p:nvSpPr>
        <p:spPr>
          <a:xfrm>
            <a:off x="3962400" y="3962400"/>
            <a:ext cx="4419600" cy="2452687"/>
          </a:xfrm>
          <a:prstGeom prst="rect">
            <a:avLst/>
          </a:prstGeom>
        </p:spPr>
        <p:txBody>
          <a:bodyPr vert="horz" lIns="91440" tIns="45720" rIns="91440" bIns="45720" rtlCol="0" anchor="ctr">
            <a:normAutofit/>
          </a:bodyPr>
          <a:lstStyle/>
          <a:p>
            <a:pPr>
              <a:lnSpc>
                <a:spcPct val="90000"/>
              </a:lnSpc>
              <a:spcAft>
                <a:spcPts val="600"/>
              </a:spcAft>
            </a:pPr>
            <a:r>
              <a:rPr lang="en-US" sz="2000" i="1" dirty="0"/>
              <a:t>“For what will it profit a man if he gains the whole world and forfeits his life? Or what shall a man give in return for his life?  For the Son of Man is going to come with his angels in the glory of his Father, and then he will repay each person according to what he has done.” </a:t>
            </a:r>
          </a:p>
          <a:p>
            <a:pPr>
              <a:lnSpc>
                <a:spcPct val="90000"/>
              </a:lnSpc>
              <a:spcAft>
                <a:spcPts val="600"/>
              </a:spcAft>
            </a:pPr>
            <a:r>
              <a:rPr lang="en-US" sz="1600" dirty="0"/>
              <a:t>		                  Matthew 16:26-27</a:t>
            </a:r>
          </a:p>
        </p:txBody>
      </p:sp>
      <p:cxnSp>
        <p:nvCxnSpPr>
          <p:cNvPr id="5" name="Straight Connector 4">
            <a:extLst>
              <a:ext uri="{FF2B5EF4-FFF2-40B4-BE49-F238E27FC236}">
                <a16:creationId xmlns:a16="http://schemas.microsoft.com/office/drawing/2014/main" id="{5FA9E797-C9BC-9154-1782-6678A21C5BD5}"/>
              </a:ext>
            </a:extLst>
          </p:cNvPr>
          <p:cNvCxnSpPr/>
          <p:nvPr/>
        </p:nvCxnSpPr>
        <p:spPr>
          <a:xfrm>
            <a:off x="3200400" y="4217193"/>
            <a:ext cx="0" cy="16764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05206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9203DE33-2CD4-4CA8-9AF3-37C3B65133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9144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0AF57B88-1D4C-41FA-A761-EC1DD10C35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22632" y="1922631"/>
            <a:ext cx="6875818" cy="3030558"/>
          </a:xfrm>
          <a:prstGeom prst="rect">
            <a:avLst/>
          </a:prstGeom>
          <a:gradFill>
            <a:gsLst>
              <a:gs pos="1100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a:extLst>
              <a:ext uri="{FF2B5EF4-FFF2-40B4-BE49-F238E27FC236}">
                <a16:creationId xmlns:a16="http://schemas.microsoft.com/office/drawing/2014/main" id="{D2548F45-5164-4ABB-8212-7F293FDED8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64123" y="3164497"/>
            <a:ext cx="4355594" cy="3030557"/>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A snow covered mountain&#10;&#10;Description generated with very high confidence">
            <a:extLst>
              <a:ext uri="{FF2B5EF4-FFF2-40B4-BE49-F238E27FC236}">
                <a16:creationId xmlns:a16="http://schemas.microsoft.com/office/drawing/2014/main" id="{ACEB8223-6AA4-4B56-93BA-9C1CCD54947C}"/>
              </a:ext>
            </a:extLst>
          </p:cNvPr>
          <p:cNvPicPr>
            <a:picLocks noChangeAspect="1"/>
          </p:cNvPicPr>
          <p:nvPr/>
        </p:nvPicPr>
        <p:blipFill rotWithShape="1">
          <a:blip r:embed="rId2">
            <a:extLst>
              <a:ext uri="{28A0092B-C50C-407E-A947-70E740481C1C}">
                <a14:useLocalDpi xmlns:a14="http://schemas.microsoft.com/office/drawing/2010/main" val="0"/>
              </a:ext>
            </a:extLst>
          </a:blip>
          <a:srcRect l="26734" r="17635" b="-1"/>
          <a:stretch/>
        </p:blipFill>
        <p:spPr>
          <a:xfrm>
            <a:off x="3028949" y="10"/>
            <a:ext cx="6120019" cy="6875809"/>
          </a:xfrm>
          <a:prstGeom prst="rect">
            <a:avLst/>
          </a:prstGeom>
        </p:spPr>
      </p:pic>
      <p:sp>
        <p:nvSpPr>
          <p:cNvPr id="26" name="Freeform: Shape 25">
            <a:extLst>
              <a:ext uri="{FF2B5EF4-FFF2-40B4-BE49-F238E27FC236}">
                <a16:creationId xmlns:a16="http://schemas.microsoft.com/office/drawing/2014/main" id="{5E81CCFB-7BEF-4186-86FB-D09450B4D0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1161554" y="1712395"/>
            <a:ext cx="4808302" cy="3066500"/>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 name="Text Box 2">
            <a:extLst>
              <a:ext uri="{FF2B5EF4-FFF2-40B4-BE49-F238E27FC236}">
                <a16:creationId xmlns:a16="http://schemas.microsoft.com/office/drawing/2014/main" id="{38DC7E13-CA43-41FC-AE3C-2AF0DE993E38}"/>
              </a:ext>
            </a:extLst>
          </p:cNvPr>
          <p:cNvSpPr txBox="1">
            <a:spLocks noChangeArrowheads="1"/>
          </p:cNvSpPr>
          <p:nvPr/>
        </p:nvSpPr>
        <p:spPr bwMode="auto">
          <a:xfrm>
            <a:off x="169572" y="381000"/>
            <a:ext cx="2623127" cy="3531403"/>
          </a:xfrm>
          <a:prstGeom prst="rect">
            <a:avLst/>
          </a:prstGeom>
          <a:extLst>
            <a:ext uri="{909E8E84-426E-40DD-AFC4-6F175D3DCCD1}">
              <a14:hiddenFill xmlns:a14="http://schemas.microsoft.com/office/drawing/2010/main">
                <a:solidFill>
                  <a:srgbClr val="5B9BD5"/>
                </a:solidFill>
              </a14:hiddenFill>
            </a:ext>
          </a:extLst>
        </p:spPr>
        <p:txBody>
          <a:bodyPr vert="horz" lIns="91440" tIns="45720" rIns="91440" bIns="45720" numCol="1" rtlCol="0" anchor="t" anchorCtr="0" compatLnSpc="1">
            <a:prstTxWarp prst="textNoShape">
              <a:avLst/>
            </a:prstTxWarp>
            <a:normAutofit/>
          </a:bodyPr>
          <a:lstStyle/>
          <a:p>
            <a:pPr marL="0" marR="0" lvl="0" indent="0" algn="ctr" fontAlgn="base">
              <a:lnSpc>
                <a:spcPct val="90000"/>
              </a:lnSpc>
              <a:spcBef>
                <a:spcPct val="0"/>
              </a:spcBef>
              <a:spcAft>
                <a:spcPts val="600"/>
              </a:spcAft>
              <a:buClrTx/>
              <a:buSzTx/>
              <a:tabLst/>
              <a:defRPr/>
            </a:pPr>
            <a:r>
              <a:rPr kumimoji="0" lang="en-US" altLang="en-US" sz="4400" i="0" u="none" strike="noStrike" cap="none" spc="0" normalizeH="0" baseline="0" noProof="0" dirty="0">
                <a:ln>
                  <a:noFill/>
                </a:ln>
                <a:solidFill>
                  <a:srgbClr val="FFFFFF"/>
                </a:solidFill>
                <a:effectLst>
                  <a:outerShdw blurRad="50800" dist="63500" dir="2700000" algn="tl" rotWithShape="0">
                    <a:prstClr val="black"/>
                  </a:outerShdw>
                </a:effectLst>
                <a:uLnTx/>
                <a:uFillTx/>
                <a:latin typeface="Bodoni MT Condensed" panose="02070606080606020203" pitchFamily="18" charset="0"/>
                <a:ea typeface="+mj-ea"/>
                <a:cs typeface="+mj-cs"/>
              </a:rPr>
              <a:t>Navigating The </a:t>
            </a:r>
          </a:p>
          <a:p>
            <a:pPr marL="0" marR="0" lvl="0" indent="0" algn="ctr" fontAlgn="base">
              <a:lnSpc>
                <a:spcPct val="90000"/>
              </a:lnSpc>
              <a:spcBef>
                <a:spcPct val="0"/>
              </a:spcBef>
              <a:spcAft>
                <a:spcPts val="600"/>
              </a:spcAft>
              <a:buClrTx/>
              <a:buSzTx/>
              <a:tabLst/>
              <a:defRPr/>
            </a:pPr>
            <a:r>
              <a:rPr lang="en-US" altLang="en-US" sz="4400" dirty="0">
                <a:solidFill>
                  <a:srgbClr val="FFFFFF"/>
                </a:solidFill>
                <a:effectLst>
                  <a:outerShdw blurRad="50800" dist="63500" dir="2700000" algn="tl" rotWithShape="0">
                    <a:prstClr val="black"/>
                  </a:outerShdw>
                </a:effectLst>
                <a:latin typeface="Bodoni MT Condensed" panose="02070606080606020203" pitchFamily="18" charset="0"/>
                <a:ea typeface="+mj-ea"/>
                <a:cs typeface="+mj-cs"/>
              </a:rPr>
              <a:t>Mountaintops </a:t>
            </a:r>
            <a:r>
              <a:rPr kumimoji="0" lang="en-US" altLang="en-US" sz="4400" i="0" u="none" strike="noStrike" cap="none" spc="0" normalizeH="0" baseline="0" noProof="0" dirty="0">
                <a:ln>
                  <a:noFill/>
                </a:ln>
                <a:solidFill>
                  <a:srgbClr val="FFFFFF"/>
                </a:solidFill>
                <a:effectLst>
                  <a:outerShdw blurRad="50800" dist="63500" dir="2700000" algn="tl" rotWithShape="0">
                    <a:prstClr val="black"/>
                  </a:outerShdw>
                </a:effectLst>
                <a:uLnTx/>
                <a:uFillTx/>
                <a:latin typeface="Bodoni MT Condensed" panose="02070606080606020203" pitchFamily="18" charset="0"/>
                <a:ea typeface="+mj-ea"/>
                <a:cs typeface="+mj-cs"/>
              </a:rPr>
              <a:t>Of Success</a:t>
            </a:r>
          </a:p>
        </p:txBody>
      </p:sp>
      <p:sp>
        <p:nvSpPr>
          <p:cNvPr id="6" name="TextBox 5">
            <a:extLst>
              <a:ext uri="{FF2B5EF4-FFF2-40B4-BE49-F238E27FC236}">
                <a16:creationId xmlns:a16="http://schemas.microsoft.com/office/drawing/2014/main" id="{F948B081-58BC-0627-C964-CBBC34672D78}"/>
              </a:ext>
            </a:extLst>
          </p:cNvPr>
          <p:cNvSpPr txBox="1"/>
          <p:nvPr/>
        </p:nvSpPr>
        <p:spPr>
          <a:xfrm>
            <a:off x="-34144" y="5376319"/>
            <a:ext cx="3030558" cy="1138773"/>
          </a:xfrm>
          <a:prstGeom prst="rect">
            <a:avLst/>
          </a:prstGeom>
          <a:noFill/>
        </p:spPr>
        <p:txBody>
          <a:bodyPr wrap="square">
            <a:spAutoFit/>
          </a:bodyPr>
          <a:lstStyle/>
          <a:p>
            <a:pPr algn="ctr"/>
            <a:r>
              <a:rPr lang="en-US" sz="1800" i="1" dirty="0">
                <a:solidFill>
                  <a:schemeClr val="bg1"/>
                </a:solidFill>
              </a:rPr>
              <a:t>“Therefore let anyone who thinks that he stands take heed lest he fall.” </a:t>
            </a:r>
          </a:p>
          <a:p>
            <a:pPr algn="r"/>
            <a:r>
              <a:rPr lang="en-US" sz="1400" dirty="0">
                <a:solidFill>
                  <a:schemeClr val="bg1"/>
                </a:solidFill>
              </a:rPr>
              <a:t>- 1 Corinthians 10:12</a:t>
            </a:r>
          </a:p>
        </p:txBody>
      </p:sp>
    </p:spTree>
    <p:extLst>
      <p:ext uri="{BB962C8B-B14F-4D97-AF65-F5344CB8AC3E}">
        <p14:creationId xmlns:p14="http://schemas.microsoft.com/office/powerpoint/2010/main" val="74504848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snow covered mountain&#10;&#10;Description generated with very high confidence">
            <a:extLst>
              <a:ext uri="{FF2B5EF4-FFF2-40B4-BE49-F238E27FC236}">
                <a16:creationId xmlns:a16="http://schemas.microsoft.com/office/drawing/2014/main" id="{ACEB8223-6AA4-4B56-93BA-9C1CCD5494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 Box 2">
            <a:extLst>
              <a:ext uri="{FF2B5EF4-FFF2-40B4-BE49-F238E27FC236}">
                <a16:creationId xmlns:a16="http://schemas.microsoft.com/office/drawing/2014/main" id="{38DC7E13-CA43-41FC-AE3C-2AF0DE993E38}"/>
              </a:ext>
            </a:extLst>
          </p:cNvPr>
          <p:cNvSpPr txBox="1">
            <a:spLocks noChangeArrowheads="1"/>
          </p:cNvSpPr>
          <p:nvPr/>
        </p:nvSpPr>
        <p:spPr bwMode="auto">
          <a:xfrm>
            <a:off x="266700" y="228600"/>
            <a:ext cx="8610600" cy="1219200"/>
          </a:xfrm>
          <a:prstGeom prst="rect">
            <a:avLst/>
          </a:prstGeom>
          <a:noFill/>
          <a:ln w="25400" algn="ctr">
            <a:noFill/>
            <a:miter lim="800000"/>
            <a:headEnd/>
            <a:tailEnd/>
          </a:ln>
          <a:effectLst>
            <a:outerShdw blurRad="50800" dist="38100" dir="2700000" algn="tl" rotWithShape="0">
              <a:srgbClr val="000000">
                <a:alpha val="39999"/>
              </a:srgbClr>
            </a:outerShdw>
          </a:effectLst>
          <a:extLst>
            <a:ext uri="{909E8E84-426E-40DD-AFC4-6F175D3DCCD1}">
              <a14:hiddenFill xmlns:a14="http://schemas.microsoft.com/office/drawing/2010/main">
                <a:solidFill>
                  <a:srgbClr val="5B9BD5"/>
                </a:solidFill>
              </a14:hiddenFill>
            </a:ext>
          </a:extLst>
        </p:spPr>
        <p:txBody>
          <a:bodyPr vert="horz" wrap="square" lIns="27432" tIns="27432" rIns="27432" bIns="27432" numCol="1" anchor="t" anchorCtr="0" compatLnSpc="1">
            <a:prstTxWarp prst="textNoShape">
              <a:avLst/>
            </a:prstTxWarp>
          </a:bodyPr>
          <a:lstStyle/>
          <a:p>
            <a:pPr marL="0" marR="0" lvl="0" indent="0" algn="ctr" defTabSz="685800" rtl="0" eaLnBrk="0" fontAlgn="base" latinLnBrk="0" hangingPunct="0">
              <a:lnSpc>
                <a:spcPts val="7800"/>
              </a:lnSpc>
              <a:spcBef>
                <a:spcPct val="0"/>
              </a:spcBef>
              <a:spcAft>
                <a:spcPct val="0"/>
              </a:spcAft>
              <a:buClrTx/>
              <a:buSzTx/>
              <a:buFontTx/>
              <a:buNone/>
              <a:tabLst/>
              <a:defRPr/>
            </a:pPr>
            <a:r>
              <a:rPr kumimoji="0" lang="en-US" altLang="en-US" sz="7200" i="0" u="none" strike="noStrike" kern="1200" cap="none" spc="0" normalizeH="0" baseline="0" noProof="0" dirty="0">
                <a:ln>
                  <a:noFill/>
                </a:ln>
                <a:solidFill>
                  <a:srgbClr val="FFFF00"/>
                </a:solidFill>
                <a:effectLst>
                  <a:outerShdw blurRad="50800" dist="63500" dir="2700000" algn="tl" rotWithShape="0">
                    <a:prstClr val="black"/>
                  </a:outerShdw>
                </a:effectLst>
                <a:uLnTx/>
                <a:uFillTx/>
                <a:latin typeface="Bodoni MT Condensed" panose="02070606080606020203" pitchFamily="18" charset="0"/>
              </a:rPr>
              <a:t>Navigating The </a:t>
            </a:r>
          </a:p>
          <a:p>
            <a:pPr marL="0" marR="0" lvl="0" indent="0" algn="ctr" defTabSz="685800" rtl="0" eaLnBrk="0" fontAlgn="base" latinLnBrk="0" hangingPunct="0">
              <a:lnSpc>
                <a:spcPts val="7800"/>
              </a:lnSpc>
              <a:spcBef>
                <a:spcPct val="0"/>
              </a:spcBef>
              <a:spcAft>
                <a:spcPct val="0"/>
              </a:spcAft>
              <a:buClrTx/>
              <a:buSzTx/>
              <a:buFontTx/>
              <a:buNone/>
              <a:tabLst/>
              <a:defRPr/>
            </a:pPr>
            <a:r>
              <a:rPr lang="en-US" altLang="en-US" sz="7200" dirty="0">
                <a:solidFill>
                  <a:srgbClr val="FFFF00"/>
                </a:solidFill>
                <a:effectLst>
                  <a:outerShdw blurRad="50800" dist="63500" dir="2700000" algn="tl" rotWithShape="0">
                    <a:prstClr val="black"/>
                  </a:outerShdw>
                </a:effectLst>
                <a:latin typeface="Bodoni MT Condensed" panose="02070606080606020203" pitchFamily="18" charset="0"/>
              </a:rPr>
              <a:t>Mountaintops </a:t>
            </a:r>
            <a:r>
              <a:rPr kumimoji="0" lang="en-US" altLang="en-US" sz="7200" i="0" u="none" strike="noStrike" kern="1200" cap="none" spc="0" normalizeH="0" baseline="0" noProof="0" dirty="0">
                <a:ln>
                  <a:noFill/>
                </a:ln>
                <a:solidFill>
                  <a:srgbClr val="FFFF00"/>
                </a:solidFill>
                <a:effectLst>
                  <a:outerShdw blurRad="50800" dist="63500" dir="2700000" algn="tl" rotWithShape="0">
                    <a:prstClr val="black"/>
                  </a:outerShdw>
                </a:effectLst>
                <a:uLnTx/>
                <a:uFillTx/>
                <a:latin typeface="Bodoni MT Condensed" panose="02070606080606020203" pitchFamily="18" charset="0"/>
              </a:rPr>
              <a:t>Of Success</a:t>
            </a:r>
          </a:p>
        </p:txBody>
      </p:sp>
      <p:sp>
        <p:nvSpPr>
          <p:cNvPr id="5" name="Rectangle 4">
            <a:extLst>
              <a:ext uri="{FF2B5EF4-FFF2-40B4-BE49-F238E27FC236}">
                <a16:creationId xmlns:a16="http://schemas.microsoft.com/office/drawing/2014/main" id="{E6020265-F76C-44EB-BA6E-58EB4DD27C2F}"/>
              </a:ext>
            </a:extLst>
          </p:cNvPr>
          <p:cNvSpPr/>
          <p:nvPr/>
        </p:nvSpPr>
        <p:spPr>
          <a:xfrm>
            <a:off x="1981200" y="5410200"/>
            <a:ext cx="5181600" cy="1138773"/>
          </a:xfrm>
          <a:prstGeom prst="rect">
            <a:avLst/>
          </a:prstGeom>
        </p:spPr>
        <p:txBody>
          <a:bodyPr wrap="square">
            <a:spAutoFit/>
          </a:bodyPr>
          <a:lstStyle/>
          <a:p>
            <a:pPr algn="ctr"/>
            <a:r>
              <a:rPr lang="en-US" sz="2500" i="1" dirty="0"/>
              <a:t>“Therefore let anyone who thinks that he stands take heed lest he fall.” </a:t>
            </a:r>
          </a:p>
          <a:p>
            <a:pPr algn="r"/>
            <a:r>
              <a:rPr lang="en-US" dirty="0"/>
              <a:t>- 1 Corinthians 10:12</a:t>
            </a:r>
          </a:p>
        </p:txBody>
      </p:sp>
    </p:spTree>
    <p:extLst>
      <p:ext uri="{BB962C8B-B14F-4D97-AF65-F5344CB8AC3E}">
        <p14:creationId xmlns:p14="http://schemas.microsoft.com/office/powerpoint/2010/main" val="45428417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erson standing in front of a sunset&#10;&#10;Description generated with very high confidence">
            <a:extLst>
              <a:ext uri="{FF2B5EF4-FFF2-40B4-BE49-F238E27FC236}">
                <a16:creationId xmlns:a16="http://schemas.microsoft.com/office/drawing/2014/main" id="{5BDA40EB-0873-442E-82E0-D1AF12CE5336}"/>
              </a:ext>
            </a:extLst>
          </p:cNvPr>
          <p:cNvPicPr>
            <a:picLocks noChangeAspect="1"/>
          </p:cNvPicPr>
          <p:nvPr/>
        </p:nvPicPr>
        <p:blipFill rotWithShape="1">
          <a:blip r:embed="rId2">
            <a:extLst>
              <a:ext uri="{28A0092B-C50C-407E-A947-70E740481C1C}">
                <a14:useLocalDpi xmlns:a14="http://schemas.microsoft.com/office/drawing/2010/main" val="0"/>
              </a:ext>
            </a:extLst>
          </a:blip>
          <a:srcRect r="12959"/>
          <a:stretch/>
        </p:blipFill>
        <p:spPr>
          <a:xfrm>
            <a:off x="0" y="0"/>
            <a:ext cx="9144000" cy="6879336"/>
          </a:xfrm>
          <a:prstGeom prst="rect">
            <a:avLst/>
          </a:prstGeom>
        </p:spPr>
      </p:pic>
      <p:sp>
        <p:nvSpPr>
          <p:cNvPr id="4" name="Text Box 2">
            <a:extLst>
              <a:ext uri="{FF2B5EF4-FFF2-40B4-BE49-F238E27FC236}">
                <a16:creationId xmlns:a16="http://schemas.microsoft.com/office/drawing/2014/main" id="{022DF365-718B-4236-B649-E269F0892C62}"/>
              </a:ext>
            </a:extLst>
          </p:cNvPr>
          <p:cNvSpPr txBox="1">
            <a:spLocks noChangeArrowheads="1"/>
          </p:cNvSpPr>
          <p:nvPr/>
        </p:nvSpPr>
        <p:spPr bwMode="auto">
          <a:xfrm>
            <a:off x="2438400" y="6272783"/>
            <a:ext cx="7696200" cy="609600"/>
          </a:xfrm>
          <a:prstGeom prst="rect">
            <a:avLst/>
          </a:prstGeom>
          <a:noFill/>
          <a:ln w="25400" algn="ctr">
            <a:noFill/>
            <a:miter lim="800000"/>
            <a:headEnd/>
            <a:tailEnd/>
          </a:ln>
          <a:effectLst>
            <a:outerShdw blurRad="50800" dist="38100" dir="2700000" algn="tl" rotWithShape="0">
              <a:srgbClr val="000000">
                <a:alpha val="39999"/>
              </a:srgbClr>
            </a:outerShdw>
          </a:effectLst>
          <a:extLst>
            <a:ext uri="{909E8E84-426E-40DD-AFC4-6F175D3DCCD1}">
              <a14:hiddenFill xmlns:a14="http://schemas.microsoft.com/office/drawing/2010/main">
                <a:solidFill>
                  <a:srgbClr val="5B9BD5"/>
                </a:solidFill>
              </a14:hiddenFill>
            </a:ext>
          </a:extLst>
        </p:spPr>
        <p:txBody>
          <a:bodyPr vert="horz" wrap="square" lIns="27432" tIns="27432" rIns="27432" bIns="27432" numCol="1" anchor="t" anchorCtr="0" compatLnSpc="1">
            <a:prstTxWarp prst="textNoShape">
              <a:avLst/>
            </a:prstTxWarp>
          </a:bodyPr>
          <a:lstStyle/>
          <a:p>
            <a:pPr marL="0" marR="0" lvl="0" indent="0" algn="ctr" defTabSz="685800" rtl="0" eaLnBrk="0" fontAlgn="base" latinLnBrk="0" hangingPunct="0">
              <a:lnSpc>
                <a:spcPct val="100000"/>
              </a:lnSpc>
              <a:spcBef>
                <a:spcPct val="0"/>
              </a:spcBef>
              <a:spcAft>
                <a:spcPct val="0"/>
              </a:spcAft>
              <a:buClrTx/>
              <a:buSzTx/>
              <a:buFontTx/>
              <a:buNone/>
              <a:tabLst/>
              <a:defRPr/>
            </a:pPr>
            <a:r>
              <a:rPr kumimoji="0" lang="en-US" altLang="en-US" sz="2500" b="1" i="0" u="none" strike="noStrike" kern="1200" cap="none" spc="0" normalizeH="0" baseline="0" noProof="0" dirty="0">
                <a:ln>
                  <a:noFill/>
                </a:ln>
                <a:solidFill>
                  <a:srgbClr val="00B0F0"/>
                </a:solidFill>
                <a:effectLst>
                  <a:outerShdw blurRad="50800" dist="63500" dir="2700000" algn="tl" rotWithShape="0">
                    <a:prstClr val="black"/>
                  </a:outerShdw>
                </a:effectLst>
                <a:uLnTx/>
                <a:uFillTx/>
                <a:latin typeface="Tempus Sans ITC" panose="04020404030D07020202" pitchFamily="82" charset="0"/>
                <a:ea typeface="+mn-ea"/>
                <a:cs typeface="+mn-cs"/>
              </a:rPr>
              <a:t>Navigating The </a:t>
            </a:r>
            <a:r>
              <a:rPr lang="en-US" altLang="en-US" sz="2500" b="1" dirty="0">
                <a:solidFill>
                  <a:srgbClr val="00B0F0"/>
                </a:solidFill>
                <a:effectLst>
                  <a:outerShdw blurRad="50800" dist="63500" dir="2700000" algn="tl" rotWithShape="0">
                    <a:prstClr val="black"/>
                  </a:outerShdw>
                </a:effectLst>
                <a:latin typeface="Tempus Sans ITC" panose="04020404030D07020202" pitchFamily="82" charset="0"/>
              </a:rPr>
              <a:t>Mountaintops </a:t>
            </a:r>
            <a:r>
              <a:rPr kumimoji="0" lang="en-US" altLang="en-US" sz="2500" b="1" i="0" u="none" strike="noStrike" kern="1200" cap="none" spc="0" normalizeH="0" baseline="0" noProof="0" dirty="0">
                <a:ln>
                  <a:noFill/>
                </a:ln>
                <a:solidFill>
                  <a:srgbClr val="00B0F0"/>
                </a:solidFill>
                <a:effectLst>
                  <a:outerShdw blurRad="50800" dist="63500" dir="2700000" algn="tl" rotWithShape="0">
                    <a:prstClr val="black"/>
                  </a:outerShdw>
                </a:effectLst>
                <a:uLnTx/>
                <a:uFillTx/>
                <a:latin typeface="Tempus Sans ITC" panose="04020404030D07020202" pitchFamily="82" charset="0"/>
                <a:ea typeface="+mn-ea"/>
                <a:cs typeface="+mn-cs"/>
              </a:rPr>
              <a:t>Of Success</a:t>
            </a:r>
            <a:endParaRPr kumimoji="0" lang="en-US" altLang="en-US" sz="2500" b="0" i="0" u="none" strike="noStrike" kern="1200" cap="none" spc="0" normalizeH="0" baseline="0" noProof="0" dirty="0">
              <a:ln>
                <a:noFill/>
              </a:ln>
              <a:solidFill>
                <a:srgbClr val="00B0F0"/>
              </a:solidFill>
              <a:effectLst>
                <a:outerShdw blurRad="50800" dist="63500" dir="2700000" algn="tl" rotWithShape="0">
                  <a:prstClr val="black"/>
                </a:outerShdw>
              </a:effectLst>
              <a:uLnTx/>
              <a:uFillTx/>
              <a:latin typeface="Arial" panose="020B0604020202020204" pitchFamily="34" charset="0"/>
              <a:ea typeface="+mn-ea"/>
              <a:cs typeface="+mn-cs"/>
            </a:endParaRPr>
          </a:p>
        </p:txBody>
      </p:sp>
      <p:sp>
        <p:nvSpPr>
          <p:cNvPr id="5" name="Text Box 2">
            <a:extLst>
              <a:ext uri="{FF2B5EF4-FFF2-40B4-BE49-F238E27FC236}">
                <a16:creationId xmlns:a16="http://schemas.microsoft.com/office/drawing/2014/main" id="{C6BF5FB9-109D-4E57-8A17-9EDB82631AC3}"/>
              </a:ext>
            </a:extLst>
          </p:cNvPr>
          <p:cNvSpPr txBox="1">
            <a:spLocks noChangeArrowheads="1"/>
          </p:cNvSpPr>
          <p:nvPr/>
        </p:nvSpPr>
        <p:spPr bwMode="auto">
          <a:xfrm>
            <a:off x="723900" y="76200"/>
            <a:ext cx="7696200" cy="609600"/>
          </a:xfrm>
          <a:prstGeom prst="rect">
            <a:avLst/>
          </a:prstGeom>
          <a:noFill/>
          <a:ln w="25400" algn="ctr">
            <a:noFill/>
            <a:miter lim="800000"/>
            <a:headEnd/>
            <a:tailEnd/>
          </a:ln>
          <a:effectLst>
            <a:outerShdw blurRad="50800" dist="38100" dir="2700000" algn="tl" rotWithShape="0">
              <a:srgbClr val="000000">
                <a:alpha val="39999"/>
              </a:srgbClr>
            </a:outerShdw>
          </a:effectLst>
          <a:extLst>
            <a:ext uri="{909E8E84-426E-40DD-AFC4-6F175D3DCCD1}">
              <a14:hiddenFill xmlns:a14="http://schemas.microsoft.com/office/drawing/2010/main">
                <a:solidFill>
                  <a:srgbClr val="5B9BD5"/>
                </a:solidFill>
              </a14:hiddenFill>
            </a:ext>
          </a:extLst>
        </p:spPr>
        <p:txBody>
          <a:bodyPr vert="horz" wrap="square" lIns="27432" tIns="27432" rIns="27432" bIns="27432" numCol="1" anchor="t" anchorCtr="0" compatLnSpc="1">
            <a:prstTxWarp prst="textNoShape">
              <a:avLst/>
            </a:prstTxWarp>
          </a:bodyPr>
          <a:lstStyle/>
          <a:p>
            <a:pPr marL="0" marR="0" lvl="0" indent="0" algn="ctr" defTabSz="685800" rtl="0" eaLnBrk="0" fontAlgn="base" latinLnBrk="0" hangingPunct="0">
              <a:lnSpc>
                <a:spcPct val="100000"/>
              </a:lnSpc>
              <a:spcBef>
                <a:spcPct val="0"/>
              </a:spcBef>
              <a:spcAft>
                <a:spcPct val="0"/>
              </a:spcAft>
              <a:buClrTx/>
              <a:buSzTx/>
              <a:buFontTx/>
              <a:buNone/>
              <a:tabLst/>
              <a:defRPr/>
            </a:pPr>
            <a:r>
              <a:rPr kumimoji="0" lang="en-US" altLang="en-US" sz="6000" b="1" i="0" u="none" strike="noStrike" kern="1200" cap="none" spc="0" normalizeH="0" baseline="0" noProof="0" dirty="0">
                <a:ln>
                  <a:noFill/>
                </a:ln>
                <a:solidFill>
                  <a:srgbClr val="FFFF00"/>
                </a:solidFill>
                <a:effectLst>
                  <a:outerShdw blurRad="50800" dist="63500" dir="2700000" algn="tl" rotWithShape="0">
                    <a:prstClr val="black"/>
                  </a:outerShdw>
                </a:effectLst>
                <a:uLnTx/>
                <a:uFillTx/>
                <a:latin typeface="Tempus Sans ITC" panose="04020404030D07020202" pitchFamily="82" charset="0"/>
                <a:ea typeface="+mn-ea"/>
                <a:cs typeface="+mn-cs"/>
              </a:rPr>
              <a:t>It’s A Big Problem</a:t>
            </a:r>
            <a:endParaRPr kumimoji="0" lang="en-US" altLang="en-US" sz="6000" b="0" i="0" u="none" strike="noStrike" kern="1200" cap="none" spc="0" normalizeH="0" baseline="0" noProof="0" dirty="0">
              <a:ln>
                <a:noFill/>
              </a:ln>
              <a:solidFill>
                <a:srgbClr val="FFFF00"/>
              </a:solidFill>
              <a:effectLst>
                <a:outerShdw blurRad="50800" dist="63500" dir="2700000" algn="tl" rotWithShape="0">
                  <a:prstClr val="black"/>
                </a:outerShdw>
              </a:effectLst>
              <a:uLnTx/>
              <a:uFillTx/>
              <a:latin typeface="Arial" panose="020B0604020202020204" pitchFamily="34" charset="0"/>
              <a:ea typeface="+mn-ea"/>
              <a:cs typeface="+mn-cs"/>
            </a:endParaRPr>
          </a:p>
        </p:txBody>
      </p:sp>
      <p:sp>
        <p:nvSpPr>
          <p:cNvPr id="2" name="TextBox 1">
            <a:extLst>
              <a:ext uri="{FF2B5EF4-FFF2-40B4-BE49-F238E27FC236}">
                <a16:creationId xmlns:a16="http://schemas.microsoft.com/office/drawing/2014/main" id="{1BD467DA-FCE8-4BCB-91FF-70F917AE814B}"/>
              </a:ext>
            </a:extLst>
          </p:cNvPr>
          <p:cNvSpPr txBox="1"/>
          <p:nvPr/>
        </p:nvSpPr>
        <p:spPr>
          <a:xfrm>
            <a:off x="304800" y="1859119"/>
            <a:ext cx="4419600" cy="2554545"/>
          </a:xfrm>
          <a:prstGeom prst="rect">
            <a:avLst/>
          </a:prstGeom>
          <a:noFill/>
        </p:spPr>
        <p:txBody>
          <a:bodyPr wrap="square" rtlCol="0">
            <a:spAutoFit/>
          </a:bodyPr>
          <a:lstStyle/>
          <a:p>
            <a:pPr algn="ctr"/>
            <a:r>
              <a:rPr lang="en-US" sz="4000" b="1" dirty="0">
                <a:solidFill>
                  <a:schemeClr val="bg1"/>
                </a:solidFill>
                <a:effectLst>
                  <a:outerShdw blurRad="50800" dist="63500" dir="2700000" algn="tl" rotWithShape="0">
                    <a:prstClr val="black"/>
                  </a:outerShdw>
                </a:effectLst>
                <a:latin typeface="Cambria" panose="02040503050406030204" pitchFamily="18" charset="0"/>
                <a:ea typeface="Cambria" panose="02040503050406030204" pitchFamily="18" charset="0"/>
              </a:rPr>
              <a:t>Every Parent Wants Their Children To Be Successful?</a:t>
            </a:r>
          </a:p>
        </p:txBody>
      </p:sp>
    </p:spTree>
    <p:extLst>
      <p:ext uri="{BB962C8B-B14F-4D97-AF65-F5344CB8AC3E}">
        <p14:creationId xmlns:p14="http://schemas.microsoft.com/office/powerpoint/2010/main" val="9667859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erson standing in front of a sunset&#10;&#10;Description generated with very high confidence">
            <a:extLst>
              <a:ext uri="{FF2B5EF4-FFF2-40B4-BE49-F238E27FC236}">
                <a16:creationId xmlns:a16="http://schemas.microsoft.com/office/drawing/2014/main" id="{5BDA40EB-0873-442E-82E0-D1AF12CE5336}"/>
              </a:ext>
            </a:extLst>
          </p:cNvPr>
          <p:cNvPicPr>
            <a:picLocks noChangeAspect="1"/>
          </p:cNvPicPr>
          <p:nvPr/>
        </p:nvPicPr>
        <p:blipFill rotWithShape="1">
          <a:blip r:embed="rId2">
            <a:extLst>
              <a:ext uri="{28A0092B-C50C-407E-A947-70E740481C1C}">
                <a14:useLocalDpi xmlns:a14="http://schemas.microsoft.com/office/drawing/2010/main" val="0"/>
              </a:ext>
            </a:extLst>
          </a:blip>
          <a:srcRect r="12959"/>
          <a:stretch/>
        </p:blipFill>
        <p:spPr>
          <a:xfrm>
            <a:off x="0" y="0"/>
            <a:ext cx="9144000" cy="6879336"/>
          </a:xfrm>
          <a:prstGeom prst="rect">
            <a:avLst/>
          </a:prstGeom>
        </p:spPr>
      </p:pic>
      <p:sp>
        <p:nvSpPr>
          <p:cNvPr id="4" name="Text Box 2">
            <a:extLst>
              <a:ext uri="{FF2B5EF4-FFF2-40B4-BE49-F238E27FC236}">
                <a16:creationId xmlns:a16="http://schemas.microsoft.com/office/drawing/2014/main" id="{022DF365-718B-4236-B649-E269F0892C62}"/>
              </a:ext>
            </a:extLst>
          </p:cNvPr>
          <p:cNvSpPr txBox="1">
            <a:spLocks noChangeArrowheads="1"/>
          </p:cNvSpPr>
          <p:nvPr/>
        </p:nvSpPr>
        <p:spPr bwMode="auto">
          <a:xfrm>
            <a:off x="2438400" y="6272783"/>
            <a:ext cx="7696200" cy="609600"/>
          </a:xfrm>
          <a:prstGeom prst="rect">
            <a:avLst/>
          </a:prstGeom>
          <a:noFill/>
          <a:ln w="25400" algn="ctr">
            <a:noFill/>
            <a:miter lim="800000"/>
            <a:headEnd/>
            <a:tailEnd/>
          </a:ln>
          <a:effectLst>
            <a:outerShdw blurRad="50800" dist="38100" dir="2700000" algn="tl" rotWithShape="0">
              <a:srgbClr val="000000">
                <a:alpha val="39999"/>
              </a:srgbClr>
            </a:outerShdw>
          </a:effectLst>
          <a:extLst>
            <a:ext uri="{909E8E84-426E-40DD-AFC4-6F175D3DCCD1}">
              <a14:hiddenFill xmlns:a14="http://schemas.microsoft.com/office/drawing/2010/main">
                <a:solidFill>
                  <a:srgbClr val="5B9BD5"/>
                </a:solidFill>
              </a14:hiddenFill>
            </a:ext>
          </a:extLst>
        </p:spPr>
        <p:txBody>
          <a:bodyPr vert="horz" wrap="square" lIns="27432" tIns="27432" rIns="27432" bIns="27432" numCol="1" anchor="t" anchorCtr="0" compatLnSpc="1">
            <a:prstTxWarp prst="textNoShape">
              <a:avLst/>
            </a:prstTxWarp>
          </a:bodyPr>
          <a:lstStyle/>
          <a:p>
            <a:pPr marL="0" marR="0" lvl="0" indent="0" algn="ctr" defTabSz="685800" rtl="0" eaLnBrk="0" fontAlgn="base" latinLnBrk="0" hangingPunct="0">
              <a:lnSpc>
                <a:spcPct val="100000"/>
              </a:lnSpc>
              <a:spcBef>
                <a:spcPct val="0"/>
              </a:spcBef>
              <a:spcAft>
                <a:spcPct val="0"/>
              </a:spcAft>
              <a:buClrTx/>
              <a:buSzTx/>
              <a:buFontTx/>
              <a:buNone/>
              <a:tabLst/>
              <a:defRPr/>
            </a:pPr>
            <a:r>
              <a:rPr kumimoji="0" lang="en-US" altLang="en-US" sz="2500" b="1" i="0" u="none" strike="noStrike" kern="1200" cap="none" spc="0" normalizeH="0" baseline="0" noProof="0" dirty="0">
                <a:ln>
                  <a:noFill/>
                </a:ln>
                <a:solidFill>
                  <a:srgbClr val="00B0F0"/>
                </a:solidFill>
                <a:effectLst>
                  <a:outerShdw blurRad="50800" dist="63500" dir="2700000" algn="tl" rotWithShape="0">
                    <a:prstClr val="black"/>
                  </a:outerShdw>
                </a:effectLst>
                <a:uLnTx/>
                <a:uFillTx/>
                <a:latin typeface="Tempus Sans ITC" panose="04020404030D07020202" pitchFamily="82" charset="0"/>
                <a:ea typeface="+mn-ea"/>
                <a:cs typeface="+mn-cs"/>
              </a:rPr>
              <a:t>Navigating The </a:t>
            </a:r>
            <a:r>
              <a:rPr lang="en-US" altLang="en-US" sz="2500" b="1" dirty="0">
                <a:solidFill>
                  <a:srgbClr val="00B0F0"/>
                </a:solidFill>
                <a:effectLst>
                  <a:outerShdw blurRad="50800" dist="63500" dir="2700000" algn="tl" rotWithShape="0">
                    <a:prstClr val="black"/>
                  </a:outerShdw>
                </a:effectLst>
                <a:latin typeface="Tempus Sans ITC" panose="04020404030D07020202" pitchFamily="82" charset="0"/>
              </a:rPr>
              <a:t>Mountaintops </a:t>
            </a:r>
            <a:r>
              <a:rPr kumimoji="0" lang="en-US" altLang="en-US" sz="2500" b="1" i="0" u="none" strike="noStrike" kern="1200" cap="none" spc="0" normalizeH="0" baseline="0" noProof="0" dirty="0">
                <a:ln>
                  <a:noFill/>
                </a:ln>
                <a:solidFill>
                  <a:srgbClr val="00B0F0"/>
                </a:solidFill>
                <a:effectLst>
                  <a:outerShdw blurRad="50800" dist="63500" dir="2700000" algn="tl" rotWithShape="0">
                    <a:prstClr val="black"/>
                  </a:outerShdw>
                </a:effectLst>
                <a:uLnTx/>
                <a:uFillTx/>
                <a:latin typeface="Tempus Sans ITC" panose="04020404030D07020202" pitchFamily="82" charset="0"/>
                <a:ea typeface="+mn-ea"/>
                <a:cs typeface="+mn-cs"/>
              </a:rPr>
              <a:t>Of Success</a:t>
            </a:r>
            <a:endParaRPr kumimoji="0" lang="en-US" altLang="en-US" sz="2500" b="0" i="0" u="none" strike="noStrike" kern="1200" cap="none" spc="0" normalizeH="0" baseline="0" noProof="0" dirty="0">
              <a:ln>
                <a:noFill/>
              </a:ln>
              <a:solidFill>
                <a:srgbClr val="00B0F0"/>
              </a:solidFill>
              <a:effectLst>
                <a:outerShdw blurRad="50800" dist="63500" dir="2700000" algn="tl" rotWithShape="0">
                  <a:prstClr val="black"/>
                </a:outerShdw>
              </a:effectLst>
              <a:uLnTx/>
              <a:uFillTx/>
              <a:latin typeface="Arial" panose="020B0604020202020204" pitchFamily="34" charset="0"/>
              <a:ea typeface="+mn-ea"/>
              <a:cs typeface="+mn-cs"/>
            </a:endParaRPr>
          </a:p>
        </p:txBody>
      </p:sp>
      <p:sp>
        <p:nvSpPr>
          <p:cNvPr id="5" name="Text Box 2">
            <a:extLst>
              <a:ext uri="{FF2B5EF4-FFF2-40B4-BE49-F238E27FC236}">
                <a16:creationId xmlns:a16="http://schemas.microsoft.com/office/drawing/2014/main" id="{C6BF5FB9-109D-4E57-8A17-9EDB82631AC3}"/>
              </a:ext>
            </a:extLst>
          </p:cNvPr>
          <p:cNvSpPr txBox="1">
            <a:spLocks noChangeArrowheads="1"/>
          </p:cNvSpPr>
          <p:nvPr/>
        </p:nvSpPr>
        <p:spPr bwMode="auto">
          <a:xfrm>
            <a:off x="723900" y="76200"/>
            <a:ext cx="7696200" cy="609600"/>
          </a:xfrm>
          <a:prstGeom prst="rect">
            <a:avLst/>
          </a:prstGeom>
          <a:noFill/>
          <a:ln w="25400" algn="ctr">
            <a:noFill/>
            <a:miter lim="800000"/>
            <a:headEnd/>
            <a:tailEnd/>
          </a:ln>
          <a:effectLst>
            <a:outerShdw blurRad="50800" dist="38100" dir="2700000" algn="tl" rotWithShape="0">
              <a:srgbClr val="000000">
                <a:alpha val="39999"/>
              </a:srgbClr>
            </a:outerShdw>
          </a:effectLst>
          <a:extLst>
            <a:ext uri="{909E8E84-426E-40DD-AFC4-6F175D3DCCD1}">
              <a14:hiddenFill xmlns:a14="http://schemas.microsoft.com/office/drawing/2010/main">
                <a:solidFill>
                  <a:srgbClr val="5B9BD5"/>
                </a:solidFill>
              </a14:hiddenFill>
            </a:ext>
          </a:extLst>
        </p:spPr>
        <p:txBody>
          <a:bodyPr vert="horz" wrap="square" lIns="27432" tIns="27432" rIns="27432" bIns="27432" numCol="1" anchor="t" anchorCtr="0" compatLnSpc="1">
            <a:prstTxWarp prst="textNoShape">
              <a:avLst/>
            </a:prstTxWarp>
          </a:bodyPr>
          <a:lstStyle/>
          <a:p>
            <a:pPr marL="0" marR="0" lvl="0" indent="0" algn="ctr" defTabSz="685800" rtl="0" eaLnBrk="0" fontAlgn="base" latinLnBrk="0" hangingPunct="0">
              <a:lnSpc>
                <a:spcPct val="100000"/>
              </a:lnSpc>
              <a:spcBef>
                <a:spcPct val="0"/>
              </a:spcBef>
              <a:spcAft>
                <a:spcPct val="0"/>
              </a:spcAft>
              <a:buClrTx/>
              <a:buSzTx/>
              <a:buFontTx/>
              <a:buNone/>
              <a:tabLst/>
              <a:defRPr/>
            </a:pPr>
            <a:r>
              <a:rPr kumimoji="0" lang="en-US" altLang="en-US" sz="6000" i="0" u="none" strike="noStrike" kern="1200" cap="none" spc="0" normalizeH="0" baseline="0" noProof="0" dirty="0">
                <a:ln>
                  <a:noFill/>
                </a:ln>
                <a:solidFill>
                  <a:srgbClr val="FFFF00"/>
                </a:solidFill>
                <a:effectLst>
                  <a:outerShdw blurRad="50800" dist="63500" dir="2700000" algn="tl" rotWithShape="0">
                    <a:prstClr val="black"/>
                  </a:outerShdw>
                </a:effectLst>
                <a:uLnTx/>
                <a:uFillTx/>
                <a:latin typeface="Bodoni MT Condensed" panose="02070606080606020203" pitchFamily="18" charset="0"/>
              </a:rPr>
              <a:t>It’s A Big Problem</a:t>
            </a:r>
          </a:p>
        </p:txBody>
      </p:sp>
      <p:sp>
        <p:nvSpPr>
          <p:cNvPr id="2" name="TextBox 1">
            <a:extLst>
              <a:ext uri="{FF2B5EF4-FFF2-40B4-BE49-F238E27FC236}">
                <a16:creationId xmlns:a16="http://schemas.microsoft.com/office/drawing/2014/main" id="{1BD467DA-FCE8-4BCB-91FF-70F917AE814B}"/>
              </a:ext>
            </a:extLst>
          </p:cNvPr>
          <p:cNvSpPr txBox="1"/>
          <p:nvPr/>
        </p:nvSpPr>
        <p:spPr>
          <a:xfrm>
            <a:off x="304800" y="1859119"/>
            <a:ext cx="4419600" cy="2554545"/>
          </a:xfrm>
          <a:prstGeom prst="rect">
            <a:avLst/>
          </a:prstGeom>
          <a:noFill/>
        </p:spPr>
        <p:txBody>
          <a:bodyPr wrap="square" rtlCol="0">
            <a:spAutoFit/>
          </a:bodyPr>
          <a:lstStyle/>
          <a:p>
            <a:pPr algn="ctr"/>
            <a:r>
              <a:rPr lang="en-US" sz="4000" b="1" dirty="0">
                <a:solidFill>
                  <a:schemeClr val="bg1"/>
                </a:solidFill>
                <a:effectLst>
                  <a:outerShdw blurRad="50800" dist="63500" dir="2700000" algn="tl" rotWithShape="0">
                    <a:prstClr val="black"/>
                  </a:outerShdw>
                </a:effectLst>
                <a:latin typeface="Cambria" panose="02040503050406030204" pitchFamily="18" charset="0"/>
                <a:ea typeface="Cambria" panose="02040503050406030204" pitchFamily="18" charset="0"/>
              </a:rPr>
              <a:t>But Remember: Success Can Change People In Bad Ways!</a:t>
            </a:r>
          </a:p>
        </p:txBody>
      </p:sp>
    </p:spTree>
    <p:extLst>
      <p:ext uri="{BB962C8B-B14F-4D97-AF65-F5344CB8AC3E}">
        <p14:creationId xmlns:p14="http://schemas.microsoft.com/office/powerpoint/2010/main" val="27914988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erson standing in front of a sunset&#10;&#10;Description generated with very high confidence">
            <a:extLst>
              <a:ext uri="{FF2B5EF4-FFF2-40B4-BE49-F238E27FC236}">
                <a16:creationId xmlns:a16="http://schemas.microsoft.com/office/drawing/2014/main" id="{5BDA40EB-0873-442E-82E0-D1AF12CE5336}"/>
              </a:ext>
            </a:extLst>
          </p:cNvPr>
          <p:cNvPicPr>
            <a:picLocks noChangeAspect="1"/>
          </p:cNvPicPr>
          <p:nvPr/>
        </p:nvPicPr>
        <p:blipFill rotWithShape="1">
          <a:blip r:embed="rId2">
            <a:extLst>
              <a:ext uri="{28A0092B-C50C-407E-A947-70E740481C1C}">
                <a14:useLocalDpi xmlns:a14="http://schemas.microsoft.com/office/drawing/2010/main" val="0"/>
              </a:ext>
            </a:extLst>
          </a:blip>
          <a:srcRect r="12959"/>
          <a:stretch/>
        </p:blipFill>
        <p:spPr>
          <a:xfrm>
            <a:off x="0" y="0"/>
            <a:ext cx="9144000" cy="6879336"/>
          </a:xfrm>
          <a:prstGeom prst="rect">
            <a:avLst/>
          </a:prstGeom>
        </p:spPr>
      </p:pic>
      <p:sp>
        <p:nvSpPr>
          <p:cNvPr id="4" name="Text Box 2">
            <a:extLst>
              <a:ext uri="{FF2B5EF4-FFF2-40B4-BE49-F238E27FC236}">
                <a16:creationId xmlns:a16="http://schemas.microsoft.com/office/drawing/2014/main" id="{022DF365-718B-4236-B649-E269F0892C62}"/>
              </a:ext>
            </a:extLst>
          </p:cNvPr>
          <p:cNvSpPr txBox="1">
            <a:spLocks noChangeArrowheads="1"/>
          </p:cNvSpPr>
          <p:nvPr/>
        </p:nvSpPr>
        <p:spPr bwMode="auto">
          <a:xfrm>
            <a:off x="2438400" y="6272783"/>
            <a:ext cx="7696200" cy="609600"/>
          </a:xfrm>
          <a:prstGeom prst="rect">
            <a:avLst/>
          </a:prstGeom>
          <a:noFill/>
          <a:ln w="25400" algn="ctr">
            <a:noFill/>
            <a:miter lim="800000"/>
            <a:headEnd/>
            <a:tailEnd/>
          </a:ln>
          <a:effectLst>
            <a:outerShdw blurRad="50800" dist="38100" dir="2700000" algn="tl" rotWithShape="0">
              <a:srgbClr val="000000">
                <a:alpha val="39999"/>
              </a:srgbClr>
            </a:outerShdw>
          </a:effectLst>
          <a:extLst>
            <a:ext uri="{909E8E84-426E-40DD-AFC4-6F175D3DCCD1}">
              <a14:hiddenFill xmlns:a14="http://schemas.microsoft.com/office/drawing/2010/main">
                <a:solidFill>
                  <a:srgbClr val="5B9BD5"/>
                </a:solidFill>
              </a14:hiddenFill>
            </a:ext>
          </a:extLst>
        </p:spPr>
        <p:txBody>
          <a:bodyPr vert="horz" wrap="square" lIns="27432" tIns="27432" rIns="27432" bIns="27432" numCol="1" anchor="t" anchorCtr="0" compatLnSpc="1">
            <a:prstTxWarp prst="textNoShape">
              <a:avLst/>
            </a:prstTxWarp>
          </a:bodyPr>
          <a:lstStyle/>
          <a:p>
            <a:pPr marL="0" marR="0" lvl="0" indent="0" algn="ctr" defTabSz="685800" rtl="0" eaLnBrk="0" fontAlgn="base" latinLnBrk="0" hangingPunct="0">
              <a:lnSpc>
                <a:spcPct val="100000"/>
              </a:lnSpc>
              <a:spcBef>
                <a:spcPct val="0"/>
              </a:spcBef>
              <a:spcAft>
                <a:spcPct val="0"/>
              </a:spcAft>
              <a:buClrTx/>
              <a:buSzTx/>
              <a:buFontTx/>
              <a:buNone/>
              <a:tabLst/>
              <a:defRPr/>
            </a:pPr>
            <a:r>
              <a:rPr kumimoji="0" lang="en-US" altLang="en-US" sz="2500" b="1" i="0" u="none" strike="noStrike" kern="1200" cap="none" spc="0" normalizeH="0" baseline="0" noProof="0" dirty="0">
                <a:ln>
                  <a:noFill/>
                </a:ln>
                <a:solidFill>
                  <a:srgbClr val="00B0F0"/>
                </a:solidFill>
                <a:effectLst>
                  <a:outerShdw blurRad="50800" dist="63500" dir="2700000" algn="tl" rotWithShape="0">
                    <a:prstClr val="black"/>
                  </a:outerShdw>
                </a:effectLst>
                <a:uLnTx/>
                <a:uFillTx/>
                <a:latin typeface="Tempus Sans ITC" panose="04020404030D07020202" pitchFamily="82" charset="0"/>
                <a:ea typeface="+mn-ea"/>
                <a:cs typeface="+mn-cs"/>
              </a:rPr>
              <a:t>Navigating The </a:t>
            </a:r>
            <a:r>
              <a:rPr lang="en-US" altLang="en-US" sz="2500" b="1" dirty="0">
                <a:solidFill>
                  <a:srgbClr val="00B0F0"/>
                </a:solidFill>
                <a:effectLst>
                  <a:outerShdw blurRad="50800" dist="63500" dir="2700000" algn="tl" rotWithShape="0">
                    <a:prstClr val="black"/>
                  </a:outerShdw>
                </a:effectLst>
                <a:latin typeface="Tempus Sans ITC" panose="04020404030D07020202" pitchFamily="82" charset="0"/>
              </a:rPr>
              <a:t>Mountaintops </a:t>
            </a:r>
            <a:r>
              <a:rPr kumimoji="0" lang="en-US" altLang="en-US" sz="2500" b="1" i="0" u="none" strike="noStrike" kern="1200" cap="none" spc="0" normalizeH="0" baseline="0" noProof="0" dirty="0">
                <a:ln>
                  <a:noFill/>
                </a:ln>
                <a:solidFill>
                  <a:srgbClr val="00B0F0"/>
                </a:solidFill>
                <a:effectLst>
                  <a:outerShdw blurRad="50800" dist="63500" dir="2700000" algn="tl" rotWithShape="0">
                    <a:prstClr val="black"/>
                  </a:outerShdw>
                </a:effectLst>
                <a:uLnTx/>
                <a:uFillTx/>
                <a:latin typeface="Tempus Sans ITC" panose="04020404030D07020202" pitchFamily="82" charset="0"/>
                <a:ea typeface="+mn-ea"/>
                <a:cs typeface="+mn-cs"/>
              </a:rPr>
              <a:t>Of Success</a:t>
            </a:r>
            <a:endParaRPr kumimoji="0" lang="en-US" altLang="en-US" sz="2500" b="0" i="0" u="none" strike="noStrike" kern="1200" cap="none" spc="0" normalizeH="0" baseline="0" noProof="0" dirty="0">
              <a:ln>
                <a:noFill/>
              </a:ln>
              <a:solidFill>
                <a:srgbClr val="00B0F0"/>
              </a:solidFill>
              <a:effectLst>
                <a:outerShdw blurRad="50800" dist="63500" dir="2700000" algn="tl" rotWithShape="0">
                  <a:prstClr val="black"/>
                </a:outerShdw>
              </a:effectLst>
              <a:uLnTx/>
              <a:uFillTx/>
              <a:latin typeface="Arial" panose="020B0604020202020204" pitchFamily="34" charset="0"/>
              <a:ea typeface="+mn-ea"/>
              <a:cs typeface="+mn-cs"/>
            </a:endParaRPr>
          </a:p>
        </p:txBody>
      </p:sp>
      <p:sp>
        <p:nvSpPr>
          <p:cNvPr id="5" name="Text Box 2">
            <a:extLst>
              <a:ext uri="{FF2B5EF4-FFF2-40B4-BE49-F238E27FC236}">
                <a16:creationId xmlns:a16="http://schemas.microsoft.com/office/drawing/2014/main" id="{C6BF5FB9-109D-4E57-8A17-9EDB82631AC3}"/>
              </a:ext>
            </a:extLst>
          </p:cNvPr>
          <p:cNvSpPr txBox="1">
            <a:spLocks noChangeArrowheads="1"/>
          </p:cNvSpPr>
          <p:nvPr/>
        </p:nvSpPr>
        <p:spPr bwMode="auto">
          <a:xfrm>
            <a:off x="723900" y="76200"/>
            <a:ext cx="7696200" cy="609600"/>
          </a:xfrm>
          <a:prstGeom prst="rect">
            <a:avLst/>
          </a:prstGeom>
          <a:noFill/>
          <a:ln w="25400" algn="ctr">
            <a:noFill/>
            <a:miter lim="800000"/>
            <a:headEnd/>
            <a:tailEnd/>
          </a:ln>
          <a:effectLst>
            <a:outerShdw blurRad="50800" dist="38100" dir="2700000" algn="tl" rotWithShape="0">
              <a:srgbClr val="000000">
                <a:alpha val="39999"/>
              </a:srgbClr>
            </a:outerShdw>
          </a:effectLst>
          <a:extLst>
            <a:ext uri="{909E8E84-426E-40DD-AFC4-6F175D3DCCD1}">
              <a14:hiddenFill xmlns:a14="http://schemas.microsoft.com/office/drawing/2010/main">
                <a:solidFill>
                  <a:srgbClr val="5B9BD5"/>
                </a:solidFill>
              </a14:hiddenFill>
            </a:ext>
          </a:extLst>
        </p:spPr>
        <p:txBody>
          <a:bodyPr vert="horz" wrap="square" lIns="27432" tIns="27432" rIns="27432" bIns="27432" numCol="1" anchor="t" anchorCtr="0" compatLnSpc="1">
            <a:prstTxWarp prst="textNoShape">
              <a:avLst/>
            </a:prstTxWarp>
          </a:bodyPr>
          <a:lstStyle/>
          <a:p>
            <a:pPr marL="0" marR="0" lvl="0" indent="0" algn="ctr" defTabSz="685800" rtl="0" eaLnBrk="0" fontAlgn="base" latinLnBrk="0" hangingPunct="0">
              <a:lnSpc>
                <a:spcPct val="100000"/>
              </a:lnSpc>
              <a:spcBef>
                <a:spcPct val="0"/>
              </a:spcBef>
              <a:spcAft>
                <a:spcPct val="0"/>
              </a:spcAft>
              <a:buClrTx/>
              <a:buSzTx/>
              <a:buFontTx/>
              <a:buNone/>
              <a:tabLst/>
              <a:defRPr/>
            </a:pPr>
            <a:r>
              <a:rPr kumimoji="0" lang="en-US" altLang="en-US" sz="6000" i="0" u="none" strike="noStrike" kern="1200" cap="none" spc="0" normalizeH="0" baseline="0" noProof="0" dirty="0">
                <a:ln>
                  <a:noFill/>
                </a:ln>
                <a:solidFill>
                  <a:srgbClr val="FFFF00"/>
                </a:solidFill>
                <a:effectLst>
                  <a:outerShdw blurRad="50800" dist="63500" dir="2700000" algn="tl" rotWithShape="0">
                    <a:prstClr val="black"/>
                  </a:outerShdw>
                </a:effectLst>
                <a:uLnTx/>
                <a:uFillTx/>
                <a:latin typeface="Bodoni MT Condensed" panose="02070606080606020203" pitchFamily="18" charset="0"/>
              </a:rPr>
              <a:t>It’s A Big Problem</a:t>
            </a:r>
          </a:p>
        </p:txBody>
      </p:sp>
      <p:sp>
        <p:nvSpPr>
          <p:cNvPr id="6" name="TextBox 5">
            <a:extLst>
              <a:ext uri="{FF2B5EF4-FFF2-40B4-BE49-F238E27FC236}">
                <a16:creationId xmlns:a16="http://schemas.microsoft.com/office/drawing/2014/main" id="{20504406-F933-472E-A44B-16C49FCC5E3D}"/>
              </a:ext>
            </a:extLst>
          </p:cNvPr>
          <p:cNvSpPr txBox="1"/>
          <p:nvPr/>
        </p:nvSpPr>
        <p:spPr>
          <a:xfrm>
            <a:off x="457200" y="2133600"/>
            <a:ext cx="5181600" cy="3801041"/>
          </a:xfrm>
          <a:prstGeom prst="rect">
            <a:avLst/>
          </a:prstGeom>
          <a:noFill/>
        </p:spPr>
        <p:txBody>
          <a:bodyPr wrap="square" numCol="2" spcCol="365760" rtlCol="0">
            <a:spAutoFit/>
          </a:bodyPr>
          <a:lstStyle/>
          <a:p>
            <a:pPr>
              <a:spcAft>
                <a:spcPts val="600"/>
              </a:spcAft>
            </a:pPr>
            <a:r>
              <a:rPr lang="en-US" sz="2400" dirty="0"/>
              <a:t>Judy Garland</a:t>
            </a:r>
          </a:p>
          <a:p>
            <a:pPr>
              <a:spcAft>
                <a:spcPts val="600"/>
              </a:spcAft>
            </a:pPr>
            <a:r>
              <a:rPr lang="en-US" sz="2400" dirty="0"/>
              <a:t>Mickey Rooney</a:t>
            </a:r>
          </a:p>
          <a:p>
            <a:pPr>
              <a:spcAft>
                <a:spcPts val="600"/>
              </a:spcAft>
            </a:pPr>
            <a:r>
              <a:rPr lang="en-US" sz="2400" dirty="0"/>
              <a:t>Erin Moran</a:t>
            </a:r>
          </a:p>
          <a:p>
            <a:pPr>
              <a:spcAft>
                <a:spcPts val="600"/>
              </a:spcAft>
            </a:pPr>
            <a:r>
              <a:rPr lang="en-US" sz="2400" dirty="0"/>
              <a:t>Lindsay Lohan</a:t>
            </a:r>
          </a:p>
          <a:p>
            <a:pPr>
              <a:spcAft>
                <a:spcPts val="600"/>
              </a:spcAft>
            </a:pPr>
            <a:r>
              <a:rPr lang="en-US" sz="2400" dirty="0"/>
              <a:t>Britney Speers</a:t>
            </a:r>
          </a:p>
          <a:p>
            <a:pPr>
              <a:spcAft>
                <a:spcPts val="600"/>
              </a:spcAft>
            </a:pPr>
            <a:endParaRPr lang="en-US" sz="2400" dirty="0"/>
          </a:p>
          <a:p>
            <a:pPr>
              <a:spcAft>
                <a:spcPts val="600"/>
              </a:spcAft>
            </a:pPr>
            <a:endParaRPr lang="en-US" sz="2400" dirty="0"/>
          </a:p>
          <a:p>
            <a:pPr>
              <a:spcAft>
                <a:spcPts val="600"/>
              </a:spcAft>
            </a:pPr>
            <a:endParaRPr lang="en-US" sz="2400" dirty="0"/>
          </a:p>
          <a:p>
            <a:pPr>
              <a:spcAft>
                <a:spcPts val="600"/>
              </a:spcAft>
            </a:pPr>
            <a:r>
              <a:rPr lang="en-US" sz="2400" dirty="0"/>
              <a:t>Justin Bieber</a:t>
            </a:r>
          </a:p>
          <a:p>
            <a:pPr>
              <a:spcAft>
                <a:spcPts val="600"/>
              </a:spcAft>
            </a:pPr>
            <a:r>
              <a:rPr lang="en-US" sz="2400" dirty="0"/>
              <a:t>Whitney Houston</a:t>
            </a:r>
          </a:p>
          <a:p>
            <a:pPr>
              <a:spcAft>
                <a:spcPts val="600"/>
              </a:spcAft>
            </a:pPr>
            <a:r>
              <a:rPr lang="en-US" sz="2400" dirty="0"/>
              <a:t>Michael Jackson</a:t>
            </a:r>
          </a:p>
          <a:p>
            <a:pPr>
              <a:spcAft>
                <a:spcPts val="600"/>
              </a:spcAft>
            </a:pPr>
            <a:r>
              <a:rPr lang="en-US" sz="2400" dirty="0"/>
              <a:t>Charlie Sheen</a:t>
            </a:r>
          </a:p>
          <a:p>
            <a:pPr>
              <a:spcAft>
                <a:spcPts val="600"/>
              </a:spcAft>
            </a:pPr>
            <a:r>
              <a:rPr lang="en-US" sz="2400" dirty="0"/>
              <a:t>Elvis Presley</a:t>
            </a:r>
          </a:p>
        </p:txBody>
      </p:sp>
    </p:spTree>
    <p:extLst>
      <p:ext uri="{BB962C8B-B14F-4D97-AF65-F5344CB8AC3E}">
        <p14:creationId xmlns:p14="http://schemas.microsoft.com/office/powerpoint/2010/main" val="20494457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erson standing in front of a sunset&#10;&#10;Description generated with very high confidence">
            <a:extLst>
              <a:ext uri="{FF2B5EF4-FFF2-40B4-BE49-F238E27FC236}">
                <a16:creationId xmlns:a16="http://schemas.microsoft.com/office/drawing/2014/main" id="{5BDA40EB-0873-442E-82E0-D1AF12CE5336}"/>
              </a:ext>
            </a:extLst>
          </p:cNvPr>
          <p:cNvPicPr>
            <a:picLocks noChangeAspect="1"/>
          </p:cNvPicPr>
          <p:nvPr/>
        </p:nvPicPr>
        <p:blipFill rotWithShape="1">
          <a:blip r:embed="rId2">
            <a:extLst>
              <a:ext uri="{28A0092B-C50C-407E-A947-70E740481C1C}">
                <a14:useLocalDpi xmlns:a14="http://schemas.microsoft.com/office/drawing/2010/main" val="0"/>
              </a:ext>
            </a:extLst>
          </a:blip>
          <a:srcRect r="12959"/>
          <a:stretch/>
        </p:blipFill>
        <p:spPr>
          <a:xfrm>
            <a:off x="0" y="0"/>
            <a:ext cx="9144000" cy="6879336"/>
          </a:xfrm>
          <a:prstGeom prst="rect">
            <a:avLst/>
          </a:prstGeom>
        </p:spPr>
      </p:pic>
      <p:sp>
        <p:nvSpPr>
          <p:cNvPr id="4" name="Text Box 2">
            <a:extLst>
              <a:ext uri="{FF2B5EF4-FFF2-40B4-BE49-F238E27FC236}">
                <a16:creationId xmlns:a16="http://schemas.microsoft.com/office/drawing/2014/main" id="{022DF365-718B-4236-B649-E269F0892C62}"/>
              </a:ext>
            </a:extLst>
          </p:cNvPr>
          <p:cNvSpPr txBox="1">
            <a:spLocks noChangeArrowheads="1"/>
          </p:cNvSpPr>
          <p:nvPr/>
        </p:nvSpPr>
        <p:spPr bwMode="auto">
          <a:xfrm>
            <a:off x="2438400" y="6272783"/>
            <a:ext cx="7696200" cy="609600"/>
          </a:xfrm>
          <a:prstGeom prst="rect">
            <a:avLst/>
          </a:prstGeom>
          <a:noFill/>
          <a:ln w="25400" algn="ctr">
            <a:noFill/>
            <a:miter lim="800000"/>
            <a:headEnd/>
            <a:tailEnd/>
          </a:ln>
          <a:effectLst>
            <a:outerShdw blurRad="50800" dist="38100" dir="2700000" algn="tl" rotWithShape="0">
              <a:srgbClr val="000000">
                <a:alpha val="39999"/>
              </a:srgbClr>
            </a:outerShdw>
          </a:effectLst>
          <a:extLst>
            <a:ext uri="{909E8E84-426E-40DD-AFC4-6F175D3DCCD1}">
              <a14:hiddenFill xmlns:a14="http://schemas.microsoft.com/office/drawing/2010/main">
                <a:solidFill>
                  <a:srgbClr val="5B9BD5"/>
                </a:solidFill>
              </a14:hiddenFill>
            </a:ext>
          </a:extLst>
        </p:spPr>
        <p:txBody>
          <a:bodyPr vert="horz" wrap="square" lIns="27432" tIns="27432" rIns="27432" bIns="27432" numCol="1" anchor="t" anchorCtr="0" compatLnSpc="1">
            <a:prstTxWarp prst="textNoShape">
              <a:avLst/>
            </a:prstTxWarp>
          </a:bodyPr>
          <a:lstStyle/>
          <a:p>
            <a:pPr marL="0" marR="0" lvl="0" indent="0" algn="ctr" defTabSz="685800" rtl="0" eaLnBrk="0" fontAlgn="base" latinLnBrk="0" hangingPunct="0">
              <a:lnSpc>
                <a:spcPct val="100000"/>
              </a:lnSpc>
              <a:spcBef>
                <a:spcPct val="0"/>
              </a:spcBef>
              <a:spcAft>
                <a:spcPct val="0"/>
              </a:spcAft>
              <a:buClrTx/>
              <a:buSzTx/>
              <a:buFontTx/>
              <a:buNone/>
              <a:tabLst/>
              <a:defRPr/>
            </a:pPr>
            <a:r>
              <a:rPr kumimoji="0" lang="en-US" altLang="en-US" sz="2500" b="1" i="0" u="none" strike="noStrike" kern="1200" cap="none" spc="0" normalizeH="0" baseline="0" noProof="0" dirty="0">
                <a:ln>
                  <a:noFill/>
                </a:ln>
                <a:solidFill>
                  <a:srgbClr val="00B0F0"/>
                </a:solidFill>
                <a:effectLst>
                  <a:outerShdw blurRad="50800" dist="63500" dir="2700000" algn="tl" rotWithShape="0">
                    <a:prstClr val="black"/>
                  </a:outerShdw>
                </a:effectLst>
                <a:uLnTx/>
                <a:uFillTx/>
                <a:latin typeface="Tempus Sans ITC" panose="04020404030D07020202" pitchFamily="82" charset="0"/>
                <a:ea typeface="+mn-ea"/>
                <a:cs typeface="+mn-cs"/>
              </a:rPr>
              <a:t>Navigating The </a:t>
            </a:r>
            <a:r>
              <a:rPr lang="en-US" altLang="en-US" sz="2500" b="1" dirty="0">
                <a:solidFill>
                  <a:srgbClr val="00B0F0"/>
                </a:solidFill>
                <a:effectLst>
                  <a:outerShdw blurRad="50800" dist="63500" dir="2700000" algn="tl" rotWithShape="0">
                    <a:prstClr val="black"/>
                  </a:outerShdw>
                </a:effectLst>
                <a:latin typeface="Tempus Sans ITC" panose="04020404030D07020202" pitchFamily="82" charset="0"/>
              </a:rPr>
              <a:t>Mountaintops </a:t>
            </a:r>
            <a:r>
              <a:rPr kumimoji="0" lang="en-US" altLang="en-US" sz="2500" b="1" i="0" u="none" strike="noStrike" kern="1200" cap="none" spc="0" normalizeH="0" baseline="0" noProof="0" dirty="0">
                <a:ln>
                  <a:noFill/>
                </a:ln>
                <a:solidFill>
                  <a:srgbClr val="00B0F0"/>
                </a:solidFill>
                <a:effectLst>
                  <a:outerShdw blurRad="50800" dist="63500" dir="2700000" algn="tl" rotWithShape="0">
                    <a:prstClr val="black"/>
                  </a:outerShdw>
                </a:effectLst>
                <a:uLnTx/>
                <a:uFillTx/>
                <a:latin typeface="Tempus Sans ITC" panose="04020404030D07020202" pitchFamily="82" charset="0"/>
                <a:ea typeface="+mn-ea"/>
                <a:cs typeface="+mn-cs"/>
              </a:rPr>
              <a:t>Of Success</a:t>
            </a:r>
            <a:endParaRPr kumimoji="0" lang="en-US" altLang="en-US" sz="2500" b="0" i="0" u="none" strike="noStrike" kern="1200" cap="none" spc="0" normalizeH="0" baseline="0" noProof="0" dirty="0">
              <a:ln>
                <a:noFill/>
              </a:ln>
              <a:solidFill>
                <a:srgbClr val="00B0F0"/>
              </a:solidFill>
              <a:effectLst>
                <a:outerShdw blurRad="50800" dist="63500" dir="2700000" algn="tl" rotWithShape="0">
                  <a:prstClr val="black"/>
                </a:outerShdw>
              </a:effectLst>
              <a:uLnTx/>
              <a:uFillTx/>
              <a:latin typeface="Arial" panose="020B0604020202020204" pitchFamily="34" charset="0"/>
              <a:ea typeface="+mn-ea"/>
              <a:cs typeface="+mn-cs"/>
            </a:endParaRPr>
          </a:p>
        </p:txBody>
      </p:sp>
      <p:sp>
        <p:nvSpPr>
          <p:cNvPr id="5" name="Text Box 2">
            <a:extLst>
              <a:ext uri="{FF2B5EF4-FFF2-40B4-BE49-F238E27FC236}">
                <a16:creationId xmlns:a16="http://schemas.microsoft.com/office/drawing/2014/main" id="{C6BF5FB9-109D-4E57-8A17-9EDB82631AC3}"/>
              </a:ext>
            </a:extLst>
          </p:cNvPr>
          <p:cNvSpPr txBox="1">
            <a:spLocks noChangeArrowheads="1"/>
          </p:cNvSpPr>
          <p:nvPr/>
        </p:nvSpPr>
        <p:spPr bwMode="auto">
          <a:xfrm>
            <a:off x="723900" y="76200"/>
            <a:ext cx="7696200" cy="609600"/>
          </a:xfrm>
          <a:prstGeom prst="rect">
            <a:avLst/>
          </a:prstGeom>
          <a:noFill/>
          <a:ln w="25400" algn="ctr">
            <a:noFill/>
            <a:miter lim="800000"/>
            <a:headEnd/>
            <a:tailEnd/>
          </a:ln>
          <a:effectLst>
            <a:outerShdw blurRad="50800" dist="38100" dir="2700000" algn="tl" rotWithShape="0">
              <a:srgbClr val="000000">
                <a:alpha val="39999"/>
              </a:srgbClr>
            </a:outerShdw>
          </a:effectLst>
          <a:extLst>
            <a:ext uri="{909E8E84-426E-40DD-AFC4-6F175D3DCCD1}">
              <a14:hiddenFill xmlns:a14="http://schemas.microsoft.com/office/drawing/2010/main">
                <a:solidFill>
                  <a:srgbClr val="5B9BD5"/>
                </a:solidFill>
              </a14:hiddenFill>
            </a:ext>
          </a:extLst>
        </p:spPr>
        <p:txBody>
          <a:bodyPr vert="horz" wrap="square" lIns="27432" tIns="27432" rIns="27432" bIns="27432" numCol="1" anchor="t" anchorCtr="0" compatLnSpc="1">
            <a:prstTxWarp prst="textNoShape">
              <a:avLst/>
            </a:prstTxWarp>
          </a:bodyPr>
          <a:lstStyle/>
          <a:p>
            <a:pPr marL="0" marR="0" lvl="0" indent="0" algn="ctr" defTabSz="685800" rtl="0" eaLnBrk="0" fontAlgn="base" latinLnBrk="0" hangingPunct="0">
              <a:lnSpc>
                <a:spcPct val="100000"/>
              </a:lnSpc>
              <a:spcBef>
                <a:spcPct val="0"/>
              </a:spcBef>
              <a:spcAft>
                <a:spcPct val="0"/>
              </a:spcAft>
              <a:buClrTx/>
              <a:buSzTx/>
              <a:buFontTx/>
              <a:buNone/>
              <a:tabLst/>
              <a:defRPr/>
            </a:pPr>
            <a:r>
              <a:rPr kumimoji="0" lang="en-US" altLang="en-US" sz="6000" i="0" u="none" strike="noStrike" kern="1200" cap="none" spc="0" normalizeH="0" baseline="0" noProof="0" dirty="0">
                <a:ln>
                  <a:noFill/>
                </a:ln>
                <a:solidFill>
                  <a:srgbClr val="FFFF00"/>
                </a:solidFill>
                <a:effectLst>
                  <a:outerShdw blurRad="50800" dist="63500" dir="2700000" algn="tl" rotWithShape="0">
                    <a:prstClr val="black"/>
                  </a:outerShdw>
                </a:effectLst>
                <a:uLnTx/>
                <a:uFillTx/>
                <a:latin typeface="Bodoni MT Condensed" panose="02070606080606020203" pitchFamily="18" charset="0"/>
              </a:rPr>
              <a:t>It’s A Big Problem</a:t>
            </a:r>
          </a:p>
        </p:txBody>
      </p:sp>
      <p:sp>
        <p:nvSpPr>
          <p:cNvPr id="2" name="TextBox 1">
            <a:extLst>
              <a:ext uri="{FF2B5EF4-FFF2-40B4-BE49-F238E27FC236}">
                <a16:creationId xmlns:a16="http://schemas.microsoft.com/office/drawing/2014/main" id="{1BD467DA-FCE8-4BCB-91FF-70F917AE814B}"/>
              </a:ext>
            </a:extLst>
          </p:cNvPr>
          <p:cNvSpPr txBox="1"/>
          <p:nvPr/>
        </p:nvSpPr>
        <p:spPr>
          <a:xfrm>
            <a:off x="381000" y="1752600"/>
            <a:ext cx="4419600" cy="3170099"/>
          </a:xfrm>
          <a:prstGeom prst="rect">
            <a:avLst/>
          </a:prstGeom>
          <a:noFill/>
        </p:spPr>
        <p:txBody>
          <a:bodyPr wrap="square" rtlCol="0">
            <a:spAutoFit/>
          </a:bodyPr>
          <a:lstStyle/>
          <a:p>
            <a:pPr algn="ctr"/>
            <a:r>
              <a:rPr lang="en-US" sz="4000" b="1" dirty="0">
                <a:solidFill>
                  <a:schemeClr val="bg1"/>
                </a:solidFill>
                <a:effectLst>
                  <a:outerShdw blurRad="50800" dist="63500" dir="2700000" algn="tl" rotWithShape="0">
                    <a:prstClr val="black"/>
                  </a:outerShdw>
                </a:effectLst>
                <a:latin typeface="Cambria" panose="02040503050406030204" pitchFamily="18" charset="0"/>
                <a:ea typeface="Cambria" panose="02040503050406030204" pitchFamily="18" charset="0"/>
              </a:rPr>
              <a:t>Remember The Old Adage:</a:t>
            </a:r>
          </a:p>
          <a:p>
            <a:pPr algn="ctr"/>
            <a:r>
              <a:rPr lang="en-US" sz="4000" b="1" i="1" dirty="0">
                <a:solidFill>
                  <a:srgbClr val="C00000"/>
                </a:solidFill>
                <a:effectLst>
                  <a:outerShdw blurRad="50800" dist="63500" dir="2700000" algn="tl" rotWithShape="0">
                    <a:prstClr val="black"/>
                  </a:outerShdw>
                </a:effectLst>
                <a:latin typeface="Cambria" panose="02040503050406030204" pitchFamily="18" charset="0"/>
                <a:ea typeface="Cambria" panose="02040503050406030204" pitchFamily="18" charset="0"/>
              </a:rPr>
              <a:t>“Be Careful What You Wish For;    You May Get It!”</a:t>
            </a:r>
          </a:p>
        </p:txBody>
      </p:sp>
    </p:spTree>
    <p:extLst>
      <p:ext uri="{BB962C8B-B14F-4D97-AF65-F5344CB8AC3E}">
        <p14:creationId xmlns:p14="http://schemas.microsoft.com/office/powerpoint/2010/main" val="704834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erson standing in front of a sunset&#10;&#10;Description generated with very high confidence">
            <a:extLst>
              <a:ext uri="{FF2B5EF4-FFF2-40B4-BE49-F238E27FC236}">
                <a16:creationId xmlns:a16="http://schemas.microsoft.com/office/drawing/2014/main" id="{5BDA40EB-0873-442E-82E0-D1AF12CE5336}"/>
              </a:ext>
            </a:extLst>
          </p:cNvPr>
          <p:cNvPicPr>
            <a:picLocks noChangeAspect="1"/>
          </p:cNvPicPr>
          <p:nvPr/>
        </p:nvPicPr>
        <p:blipFill rotWithShape="1">
          <a:blip r:embed="rId2">
            <a:extLst>
              <a:ext uri="{28A0092B-C50C-407E-A947-70E740481C1C}">
                <a14:useLocalDpi xmlns:a14="http://schemas.microsoft.com/office/drawing/2010/main" val="0"/>
              </a:ext>
            </a:extLst>
          </a:blip>
          <a:srcRect r="12959"/>
          <a:stretch/>
        </p:blipFill>
        <p:spPr>
          <a:xfrm>
            <a:off x="0" y="0"/>
            <a:ext cx="9144000" cy="6879336"/>
          </a:xfrm>
          <a:prstGeom prst="rect">
            <a:avLst/>
          </a:prstGeom>
        </p:spPr>
      </p:pic>
      <p:sp>
        <p:nvSpPr>
          <p:cNvPr id="4" name="Text Box 2">
            <a:extLst>
              <a:ext uri="{FF2B5EF4-FFF2-40B4-BE49-F238E27FC236}">
                <a16:creationId xmlns:a16="http://schemas.microsoft.com/office/drawing/2014/main" id="{022DF365-718B-4236-B649-E269F0892C62}"/>
              </a:ext>
            </a:extLst>
          </p:cNvPr>
          <p:cNvSpPr txBox="1">
            <a:spLocks noChangeArrowheads="1"/>
          </p:cNvSpPr>
          <p:nvPr/>
        </p:nvSpPr>
        <p:spPr bwMode="auto">
          <a:xfrm>
            <a:off x="2438400" y="6272783"/>
            <a:ext cx="7696200" cy="609600"/>
          </a:xfrm>
          <a:prstGeom prst="rect">
            <a:avLst/>
          </a:prstGeom>
          <a:noFill/>
          <a:ln w="25400" algn="ctr">
            <a:noFill/>
            <a:miter lim="800000"/>
            <a:headEnd/>
            <a:tailEnd/>
          </a:ln>
          <a:effectLst>
            <a:outerShdw blurRad="50800" dist="38100" dir="2700000" algn="tl" rotWithShape="0">
              <a:srgbClr val="000000">
                <a:alpha val="39999"/>
              </a:srgbClr>
            </a:outerShdw>
          </a:effectLst>
          <a:extLst>
            <a:ext uri="{909E8E84-426E-40DD-AFC4-6F175D3DCCD1}">
              <a14:hiddenFill xmlns:a14="http://schemas.microsoft.com/office/drawing/2010/main">
                <a:solidFill>
                  <a:srgbClr val="5B9BD5"/>
                </a:solidFill>
              </a14:hiddenFill>
            </a:ext>
          </a:extLst>
        </p:spPr>
        <p:txBody>
          <a:bodyPr vert="horz" wrap="square" lIns="27432" tIns="27432" rIns="27432" bIns="27432" numCol="1" anchor="t" anchorCtr="0" compatLnSpc="1">
            <a:prstTxWarp prst="textNoShape">
              <a:avLst/>
            </a:prstTxWarp>
          </a:bodyPr>
          <a:lstStyle/>
          <a:p>
            <a:pPr marL="0" marR="0" lvl="0" indent="0" algn="ctr" defTabSz="685800" rtl="0" eaLnBrk="0" fontAlgn="base" latinLnBrk="0" hangingPunct="0">
              <a:lnSpc>
                <a:spcPct val="100000"/>
              </a:lnSpc>
              <a:spcBef>
                <a:spcPct val="0"/>
              </a:spcBef>
              <a:spcAft>
                <a:spcPct val="0"/>
              </a:spcAft>
              <a:buClrTx/>
              <a:buSzTx/>
              <a:buFontTx/>
              <a:buNone/>
              <a:tabLst/>
              <a:defRPr/>
            </a:pPr>
            <a:r>
              <a:rPr kumimoji="0" lang="en-US" altLang="en-US" sz="2500" b="1" i="0" u="none" strike="noStrike" kern="1200" cap="none" spc="0" normalizeH="0" baseline="0" noProof="0" dirty="0">
                <a:ln>
                  <a:noFill/>
                </a:ln>
                <a:solidFill>
                  <a:srgbClr val="00B0F0"/>
                </a:solidFill>
                <a:effectLst>
                  <a:outerShdw blurRad="50800" dist="63500" dir="2700000" algn="tl" rotWithShape="0">
                    <a:prstClr val="black"/>
                  </a:outerShdw>
                </a:effectLst>
                <a:uLnTx/>
                <a:uFillTx/>
                <a:latin typeface="Tempus Sans ITC" panose="04020404030D07020202" pitchFamily="82" charset="0"/>
                <a:ea typeface="+mn-ea"/>
                <a:cs typeface="+mn-cs"/>
              </a:rPr>
              <a:t>Navigating The </a:t>
            </a:r>
            <a:r>
              <a:rPr lang="en-US" altLang="en-US" sz="2500" b="1" dirty="0">
                <a:solidFill>
                  <a:srgbClr val="00B0F0"/>
                </a:solidFill>
                <a:effectLst>
                  <a:outerShdw blurRad="50800" dist="63500" dir="2700000" algn="tl" rotWithShape="0">
                    <a:prstClr val="black"/>
                  </a:outerShdw>
                </a:effectLst>
                <a:latin typeface="Tempus Sans ITC" panose="04020404030D07020202" pitchFamily="82" charset="0"/>
              </a:rPr>
              <a:t>Mountaintops </a:t>
            </a:r>
            <a:r>
              <a:rPr kumimoji="0" lang="en-US" altLang="en-US" sz="2500" b="1" i="0" u="none" strike="noStrike" kern="1200" cap="none" spc="0" normalizeH="0" baseline="0" noProof="0" dirty="0">
                <a:ln>
                  <a:noFill/>
                </a:ln>
                <a:solidFill>
                  <a:srgbClr val="00B0F0"/>
                </a:solidFill>
                <a:effectLst>
                  <a:outerShdw blurRad="50800" dist="63500" dir="2700000" algn="tl" rotWithShape="0">
                    <a:prstClr val="black"/>
                  </a:outerShdw>
                </a:effectLst>
                <a:uLnTx/>
                <a:uFillTx/>
                <a:latin typeface="Tempus Sans ITC" panose="04020404030D07020202" pitchFamily="82" charset="0"/>
                <a:ea typeface="+mn-ea"/>
                <a:cs typeface="+mn-cs"/>
              </a:rPr>
              <a:t>Of Success</a:t>
            </a:r>
            <a:endParaRPr kumimoji="0" lang="en-US" altLang="en-US" sz="2500" b="0" i="0" u="none" strike="noStrike" kern="1200" cap="none" spc="0" normalizeH="0" baseline="0" noProof="0" dirty="0">
              <a:ln>
                <a:noFill/>
              </a:ln>
              <a:solidFill>
                <a:srgbClr val="00B0F0"/>
              </a:solidFill>
              <a:effectLst>
                <a:outerShdw blurRad="50800" dist="63500" dir="2700000" algn="tl" rotWithShape="0">
                  <a:prstClr val="black"/>
                </a:outerShdw>
              </a:effectLst>
              <a:uLnTx/>
              <a:uFillTx/>
              <a:latin typeface="Arial" panose="020B0604020202020204" pitchFamily="34" charset="0"/>
              <a:ea typeface="+mn-ea"/>
              <a:cs typeface="+mn-cs"/>
            </a:endParaRPr>
          </a:p>
        </p:txBody>
      </p:sp>
      <p:sp>
        <p:nvSpPr>
          <p:cNvPr id="5" name="Text Box 2">
            <a:extLst>
              <a:ext uri="{FF2B5EF4-FFF2-40B4-BE49-F238E27FC236}">
                <a16:creationId xmlns:a16="http://schemas.microsoft.com/office/drawing/2014/main" id="{C6BF5FB9-109D-4E57-8A17-9EDB82631AC3}"/>
              </a:ext>
            </a:extLst>
          </p:cNvPr>
          <p:cNvSpPr txBox="1">
            <a:spLocks noChangeArrowheads="1"/>
          </p:cNvSpPr>
          <p:nvPr/>
        </p:nvSpPr>
        <p:spPr bwMode="auto">
          <a:xfrm>
            <a:off x="0" y="-3111"/>
            <a:ext cx="9144000" cy="1637196"/>
          </a:xfrm>
          <a:prstGeom prst="rect">
            <a:avLst/>
          </a:prstGeom>
          <a:solidFill>
            <a:srgbClr val="4C0000">
              <a:alpha val="80000"/>
            </a:srgbClr>
          </a:solidFill>
          <a:ln w="25400" algn="ctr">
            <a:noFill/>
            <a:miter lim="800000"/>
            <a:headEnd/>
            <a:tailEnd/>
          </a:ln>
          <a:effectLst>
            <a:outerShdw blurRad="50800" dist="38100" dir="2700000" algn="tl" rotWithShape="0">
              <a:srgbClr val="000000">
                <a:alpha val="39999"/>
              </a:srgbClr>
            </a:outerShdw>
          </a:effectLst>
        </p:spPr>
        <p:txBody>
          <a:bodyPr vert="horz" wrap="square" lIns="27432" tIns="182880" rIns="27432" bIns="274320" numCol="1" anchor="t" anchorCtr="0" compatLnSpc="1">
            <a:prstTxWarp prst="textNoShape">
              <a:avLst/>
            </a:prstTxWarp>
          </a:bodyPr>
          <a:lstStyle/>
          <a:p>
            <a:pPr marL="0" marR="0" lvl="0" indent="0" algn="ctr" defTabSz="685800" rtl="0" eaLnBrk="0" fontAlgn="base" latinLnBrk="0" hangingPunct="0">
              <a:lnSpc>
                <a:spcPct val="100000"/>
              </a:lnSpc>
              <a:spcBef>
                <a:spcPct val="0"/>
              </a:spcBef>
              <a:spcAft>
                <a:spcPct val="0"/>
              </a:spcAft>
              <a:buClrTx/>
              <a:buSzTx/>
              <a:buFontTx/>
              <a:buNone/>
              <a:tabLst/>
              <a:defRPr/>
            </a:pPr>
            <a:r>
              <a:rPr kumimoji="0" lang="en-US" altLang="en-US" sz="4400" i="0" u="none" strike="noStrike" kern="1200" cap="none" spc="0" normalizeH="0" baseline="0" noProof="0" dirty="0">
                <a:ln>
                  <a:noFill/>
                </a:ln>
                <a:solidFill>
                  <a:srgbClr val="FFFF00"/>
                </a:solidFill>
                <a:effectLst>
                  <a:outerShdw blurRad="50800" dist="63500" dir="2700000" algn="tl" rotWithShape="0">
                    <a:prstClr val="black"/>
                  </a:outerShdw>
                </a:effectLst>
                <a:uLnTx/>
                <a:uFillTx/>
                <a:latin typeface="Bodoni MT Condensed" panose="02070606080606020203" pitchFamily="18" charset="0"/>
              </a:rPr>
              <a:t>If You Find Yourself On The </a:t>
            </a:r>
          </a:p>
          <a:p>
            <a:pPr marL="0" marR="0" lvl="0" indent="0" algn="ctr" defTabSz="685800" rtl="0" eaLnBrk="0" fontAlgn="base" latinLnBrk="0" hangingPunct="0">
              <a:lnSpc>
                <a:spcPct val="100000"/>
              </a:lnSpc>
              <a:spcBef>
                <a:spcPct val="0"/>
              </a:spcBef>
              <a:spcAft>
                <a:spcPct val="0"/>
              </a:spcAft>
              <a:buClrTx/>
              <a:buSzTx/>
              <a:buFontTx/>
              <a:buNone/>
              <a:tabLst/>
              <a:defRPr/>
            </a:pPr>
            <a:r>
              <a:rPr kumimoji="0" lang="en-US" altLang="en-US" sz="4400" i="0" u="none" strike="noStrike" kern="1200" cap="none" spc="0" normalizeH="0" baseline="0" noProof="0" dirty="0">
                <a:ln>
                  <a:noFill/>
                </a:ln>
                <a:solidFill>
                  <a:srgbClr val="FFFF00"/>
                </a:solidFill>
                <a:effectLst>
                  <a:outerShdw blurRad="50800" dist="63500" dir="2700000" algn="tl" rotWithShape="0">
                    <a:prstClr val="black"/>
                  </a:outerShdw>
                </a:effectLst>
                <a:uLnTx/>
                <a:uFillTx/>
                <a:latin typeface="Bodoni MT Condensed" panose="02070606080606020203" pitchFamily="18" charset="0"/>
              </a:rPr>
              <a:t>Mountaintop Of Success Remember:</a:t>
            </a:r>
          </a:p>
        </p:txBody>
      </p:sp>
      <p:sp>
        <p:nvSpPr>
          <p:cNvPr id="6" name="TextBox 5">
            <a:extLst>
              <a:ext uri="{FF2B5EF4-FFF2-40B4-BE49-F238E27FC236}">
                <a16:creationId xmlns:a16="http://schemas.microsoft.com/office/drawing/2014/main" id="{F4186255-7DCE-4E5D-A50D-9F94876F153E}"/>
              </a:ext>
            </a:extLst>
          </p:cNvPr>
          <p:cNvSpPr txBox="1"/>
          <p:nvPr/>
        </p:nvSpPr>
        <p:spPr>
          <a:xfrm>
            <a:off x="381000" y="1896661"/>
            <a:ext cx="3733800" cy="707886"/>
          </a:xfrm>
          <a:prstGeom prst="rect">
            <a:avLst/>
          </a:prstGeom>
          <a:noFill/>
        </p:spPr>
        <p:txBody>
          <a:bodyPr wrap="square" rtlCol="0">
            <a:spAutoFit/>
          </a:bodyPr>
          <a:lstStyle/>
          <a:p>
            <a:pPr algn="ctr"/>
            <a:r>
              <a:rPr lang="en-US" sz="4000" b="1" dirty="0">
                <a:solidFill>
                  <a:srgbClr val="C00000"/>
                </a:solidFill>
                <a:effectLst>
                  <a:outerShdw blurRad="50800" dist="63500" dir="2700000" algn="tl" rotWithShape="0">
                    <a:prstClr val="black"/>
                  </a:outerShdw>
                </a:effectLst>
                <a:latin typeface="Cambria" panose="02040503050406030204" pitchFamily="18" charset="0"/>
                <a:ea typeface="Cambria" panose="02040503050406030204" pitchFamily="18" charset="0"/>
              </a:rPr>
              <a:t>To Glorify God</a:t>
            </a:r>
          </a:p>
        </p:txBody>
      </p:sp>
      <p:sp>
        <p:nvSpPr>
          <p:cNvPr id="7" name="Rectangle 6">
            <a:extLst>
              <a:ext uri="{FF2B5EF4-FFF2-40B4-BE49-F238E27FC236}">
                <a16:creationId xmlns:a16="http://schemas.microsoft.com/office/drawing/2014/main" id="{AD79D9C0-B140-49F7-A601-BE428A9C4403}"/>
              </a:ext>
            </a:extLst>
          </p:cNvPr>
          <p:cNvSpPr/>
          <p:nvPr/>
        </p:nvSpPr>
        <p:spPr>
          <a:xfrm>
            <a:off x="570547" y="2572804"/>
            <a:ext cx="3909060" cy="1538883"/>
          </a:xfrm>
          <a:prstGeom prst="rect">
            <a:avLst/>
          </a:prstGeom>
        </p:spPr>
        <p:txBody>
          <a:bodyPr wrap="square">
            <a:spAutoFit/>
          </a:bodyPr>
          <a:lstStyle/>
          <a:p>
            <a:r>
              <a:rPr lang="en-US" sz="2000" i="1" dirty="0"/>
              <a:t>“I give thanks (praise) to you, O Lord my God, with my whole heart, and I will glorify your name forever.”</a:t>
            </a:r>
          </a:p>
          <a:p>
            <a:pPr algn="r"/>
            <a:r>
              <a:rPr lang="en-US" sz="1600" dirty="0"/>
              <a:t>- Psalm 86:12</a:t>
            </a:r>
          </a:p>
          <a:p>
            <a:endParaRPr lang="en-US" dirty="0"/>
          </a:p>
        </p:txBody>
      </p:sp>
      <p:sp>
        <p:nvSpPr>
          <p:cNvPr id="8" name="TextBox 7">
            <a:extLst>
              <a:ext uri="{FF2B5EF4-FFF2-40B4-BE49-F238E27FC236}">
                <a16:creationId xmlns:a16="http://schemas.microsoft.com/office/drawing/2014/main" id="{C70790BC-978C-4F46-99D4-0AE73BF9FF3D}"/>
              </a:ext>
            </a:extLst>
          </p:cNvPr>
          <p:cNvSpPr txBox="1"/>
          <p:nvPr/>
        </p:nvSpPr>
        <p:spPr>
          <a:xfrm>
            <a:off x="483870" y="4285196"/>
            <a:ext cx="3909060" cy="938719"/>
          </a:xfrm>
          <a:prstGeom prst="rect">
            <a:avLst/>
          </a:prstGeom>
          <a:solidFill>
            <a:srgbClr val="002060"/>
          </a:solidFill>
          <a:ln>
            <a:noFill/>
          </a:ln>
          <a:effectLst>
            <a:outerShdw blurRad="50800" dist="241300" dir="2700000" algn="tl" rotWithShape="0">
              <a:prstClr val="black"/>
            </a:outerShdw>
          </a:effectLst>
        </p:spPr>
        <p:txBody>
          <a:bodyPr wrap="square" rtlCol="0">
            <a:spAutoFit/>
          </a:bodyPr>
          <a:lstStyle/>
          <a:p>
            <a:pPr algn="ctr"/>
            <a:r>
              <a:rPr lang="en-US" sz="3000" b="1" dirty="0">
                <a:solidFill>
                  <a:srgbClr val="FFFF00"/>
                </a:solidFill>
                <a:effectLst>
                  <a:outerShdw blurRad="50800" dist="63500" dir="2700000" algn="tl" rotWithShape="0">
                    <a:prstClr val="black"/>
                  </a:outerShdw>
                </a:effectLst>
              </a:rPr>
              <a:t>Don’t Forget The Lord</a:t>
            </a:r>
          </a:p>
          <a:p>
            <a:pPr algn="ctr"/>
            <a:r>
              <a:rPr lang="en-US" sz="2500" dirty="0">
                <a:solidFill>
                  <a:schemeClr val="bg1"/>
                </a:solidFill>
                <a:effectLst>
                  <a:outerShdw blurRad="50800" dist="63500" dir="2700000" algn="tl" rotWithShape="0">
                    <a:prstClr val="black"/>
                  </a:outerShdw>
                </a:effectLst>
              </a:rPr>
              <a:t>Deuteronomy </a:t>
            </a:r>
            <a:r>
              <a:rPr lang="en-US" sz="2500" dirty="0">
                <a:solidFill>
                  <a:schemeClr val="bg1"/>
                </a:solidFill>
              </a:rPr>
              <a:t>8:11-20</a:t>
            </a:r>
          </a:p>
        </p:txBody>
      </p:sp>
    </p:spTree>
    <p:extLst>
      <p:ext uri="{BB962C8B-B14F-4D97-AF65-F5344CB8AC3E}">
        <p14:creationId xmlns:p14="http://schemas.microsoft.com/office/powerpoint/2010/main" val="4416900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p:cTn id="19" dur="500" fill="hold"/>
                                        <p:tgtEl>
                                          <p:spTgt spid="8"/>
                                        </p:tgtEl>
                                        <p:attrNameLst>
                                          <p:attrName>ppt_w</p:attrName>
                                        </p:attrNameLst>
                                      </p:cBhvr>
                                      <p:tavLst>
                                        <p:tav tm="0">
                                          <p:val>
                                            <p:fltVal val="0"/>
                                          </p:val>
                                        </p:tav>
                                        <p:tav tm="100000">
                                          <p:val>
                                            <p:strVal val="#ppt_w"/>
                                          </p:val>
                                        </p:tav>
                                      </p:tavLst>
                                    </p:anim>
                                    <p:anim calcmode="lin" valueType="num">
                                      <p:cBhvr>
                                        <p:cTn id="20" dur="500" fill="hold"/>
                                        <p:tgtEl>
                                          <p:spTgt spid="8"/>
                                        </p:tgtEl>
                                        <p:attrNameLst>
                                          <p:attrName>ppt_h</p:attrName>
                                        </p:attrNameLst>
                                      </p:cBhvr>
                                      <p:tavLst>
                                        <p:tav tm="0">
                                          <p:val>
                                            <p:fltVal val="0"/>
                                          </p:val>
                                        </p:tav>
                                        <p:tav tm="100000">
                                          <p:val>
                                            <p:strVal val="#ppt_h"/>
                                          </p:val>
                                        </p:tav>
                                      </p:tavLst>
                                    </p:anim>
                                    <p:animEffect transition="in" filter="fade">
                                      <p:cBhvr>
                                        <p:cTn id="2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erson standing in front of a sunset&#10;&#10;Description generated with very high confidence">
            <a:extLst>
              <a:ext uri="{FF2B5EF4-FFF2-40B4-BE49-F238E27FC236}">
                <a16:creationId xmlns:a16="http://schemas.microsoft.com/office/drawing/2014/main" id="{5BDA40EB-0873-442E-82E0-D1AF12CE5336}"/>
              </a:ext>
            </a:extLst>
          </p:cNvPr>
          <p:cNvPicPr>
            <a:picLocks noChangeAspect="1"/>
          </p:cNvPicPr>
          <p:nvPr/>
        </p:nvPicPr>
        <p:blipFill rotWithShape="1">
          <a:blip r:embed="rId2">
            <a:extLst>
              <a:ext uri="{28A0092B-C50C-407E-A947-70E740481C1C}">
                <a14:useLocalDpi xmlns:a14="http://schemas.microsoft.com/office/drawing/2010/main" val="0"/>
              </a:ext>
            </a:extLst>
          </a:blip>
          <a:srcRect r="12959"/>
          <a:stretch/>
        </p:blipFill>
        <p:spPr>
          <a:xfrm>
            <a:off x="0" y="0"/>
            <a:ext cx="9144000" cy="6879336"/>
          </a:xfrm>
          <a:prstGeom prst="rect">
            <a:avLst/>
          </a:prstGeom>
        </p:spPr>
      </p:pic>
      <p:sp>
        <p:nvSpPr>
          <p:cNvPr id="4" name="Text Box 2">
            <a:extLst>
              <a:ext uri="{FF2B5EF4-FFF2-40B4-BE49-F238E27FC236}">
                <a16:creationId xmlns:a16="http://schemas.microsoft.com/office/drawing/2014/main" id="{022DF365-718B-4236-B649-E269F0892C62}"/>
              </a:ext>
            </a:extLst>
          </p:cNvPr>
          <p:cNvSpPr txBox="1">
            <a:spLocks noChangeArrowheads="1"/>
          </p:cNvSpPr>
          <p:nvPr/>
        </p:nvSpPr>
        <p:spPr bwMode="auto">
          <a:xfrm>
            <a:off x="2438400" y="6272783"/>
            <a:ext cx="7696200" cy="609600"/>
          </a:xfrm>
          <a:prstGeom prst="rect">
            <a:avLst/>
          </a:prstGeom>
          <a:noFill/>
          <a:ln w="25400" algn="ctr">
            <a:noFill/>
            <a:miter lim="800000"/>
            <a:headEnd/>
            <a:tailEnd/>
          </a:ln>
          <a:effectLst>
            <a:outerShdw blurRad="50800" dist="38100" dir="2700000" algn="tl" rotWithShape="0">
              <a:srgbClr val="000000">
                <a:alpha val="39999"/>
              </a:srgbClr>
            </a:outerShdw>
          </a:effectLst>
          <a:extLst>
            <a:ext uri="{909E8E84-426E-40DD-AFC4-6F175D3DCCD1}">
              <a14:hiddenFill xmlns:a14="http://schemas.microsoft.com/office/drawing/2010/main">
                <a:solidFill>
                  <a:srgbClr val="5B9BD5"/>
                </a:solidFill>
              </a14:hiddenFill>
            </a:ext>
          </a:extLst>
        </p:spPr>
        <p:txBody>
          <a:bodyPr vert="horz" wrap="square" lIns="27432" tIns="27432" rIns="27432" bIns="27432" numCol="1" anchor="t" anchorCtr="0" compatLnSpc="1">
            <a:prstTxWarp prst="textNoShape">
              <a:avLst/>
            </a:prstTxWarp>
          </a:bodyPr>
          <a:lstStyle/>
          <a:p>
            <a:pPr marL="0" marR="0" lvl="0" indent="0" algn="ctr" defTabSz="685800" rtl="0" eaLnBrk="0" fontAlgn="base" latinLnBrk="0" hangingPunct="0">
              <a:lnSpc>
                <a:spcPct val="100000"/>
              </a:lnSpc>
              <a:spcBef>
                <a:spcPct val="0"/>
              </a:spcBef>
              <a:spcAft>
                <a:spcPct val="0"/>
              </a:spcAft>
              <a:buClrTx/>
              <a:buSzTx/>
              <a:buFontTx/>
              <a:buNone/>
              <a:tabLst/>
              <a:defRPr/>
            </a:pPr>
            <a:r>
              <a:rPr kumimoji="0" lang="en-US" altLang="en-US" sz="2500" b="1" i="0" u="none" strike="noStrike" kern="1200" cap="none" spc="0" normalizeH="0" baseline="0" noProof="0" dirty="0">
                <a:ln>
                  <a:noFill/>
                </a:ln>
                <a:solidFill>
                  <a:srgbClr val="00B0F0"/>
                </a:solidFill>
                <a:effectLst>
                  <a:outerShdw blurRad="50800" dist="63500" dir="2700000" algn="tl" rotWithShape="0">
                    <a:prstClr val="black"/>
                  </a:outerShdw>
                </a:effectLst>
                <a:uLnTx/>
                <a:uFillTx/>
                <a:latin typeface="Tempus Sans ITC" panose="04020404030D07020202" pitchFamily="82" charset="0"/>
                <a:ea typeface="+mn-ea"/>
                <a:cs typeface="+mn-cs"/>
              </a:rPr>
              <a:t>Navigating The </a:t>
            </a:r>
            <a:r>
              <a:rPr lang="en-US" altLang="en-US" sz="2500" b="1" dirty="0">
                <a:solidFill>
                  <a:srgbClr val="00B0F0"/>
                </a:solidFill>
                <a:effectLst>
                  <a:outerShdw blurRad="50800" dist="63500" dir="2700000" algn="tl" rotWithShape="0">
                    <a:prstClr val="black"/>
                  </a:outerShdw>
                </a:effectLst>
                <a:latin typeface="Tempus Sans ITC" panose="04020404030D07020202" pitchFamily="82" charset="0"/>
              </a:rPr>
              <a:t>Mountaintops </a:t>
            </a:r>
            <a:r>
              <a:rPr kumimoji="0" lang="en-US" altLang="en-US" sz="2500" b="1" i="0" u="none" strike="noStrike" kern="1200" cap="none" spc="0" normalizeH="0" baseline="0" noProof="0" dirty="0">
                <a:ln>
                  <a:noFill/>
                </a:ln>
                <a:solidFill>
                  <a:srgbClr val="00B0F0"/>
                </a:solidFill>
                <a:effectLst>
                  <a:outerShdw blurRad="50800" dist="63500" dir="2700000" algn="tl" rotWithShape="0">
                    <a:prstClr val="black"/>
                  </a:outerShdw>
                </a:effectLst>
                <a:uLnTx/>
                <a:uFillTx/>
                <a:latin typeface="Tempus Sans ITC" panose="04020404030D07020202" pitchFamily="82" charset="0"/>
                <a:ea typeface="+mn-ea"/>
                <a:cs typeface="+mn-cs"/>
              </a:rPr>
              <a:t>Of Success</a:t>
            </a:r>
            <a:endParaRPr kumimoji="0" lang="en-US" altLang="en-US" sz="2500" b="0" i="0" u="none" strike="noStrike" kern="1200" cap="none" spc="0" normalizeH="0" baseline="0" noProof="0" dirty="0">
              <a:ln>
                <a:noFill/>
              </a:ln>
              <a:solidFill>
                <a:srgbClr val="00B0F0"/>
              </a:solidFill>
              <a:effectLst>
                <a:outerShdw blurRad="50800" dist="63500" dir="2700000" algn="tl" rotWithShape="0">
                  <a:prstClr val="black"/>
                </a:outerShdw>
              </a:effectLst>
              <a:uLnTx/>
              <a:uFillTx/>
              <a:latin typeface="Arial" panose="020B0604020202020204" pitchFamily="34" charset="0"/>
              <a:ea typeface="+mn-ea"/>
              <a:cs typeface="+mn-cs"/>
            </a:endParaRPr>
          </a:p>
        </p:txBody>
      </p:sp>
      <p:sp>
        <p:nvSpPr>
          <p:cNvPr id="5" name="Text Box 2">
            <a:extLst>
              <a:ext uri="{FF2B5EF4-FFF2-40B4-BE49-F238E27FC236}">
                <a16:creationId xmlns:a16="http://schemas.microsoft.com/office/drawing/2014/main" id="{C6BF5FB9-109D-4E57-8A17-9EDB82631AC3}"/>
              </a:ext>
            </a:extLst>
          </p:cNvPr>
          <p:cNvSpPr txBox="1">
            <a:spLocks noChangeArrowheads="1"/>
          </p:cNvSpPr>
          <p:nvPr/>
        </p:nvSpPr>
        <p:spPr bwMode="auto">
          <a:xfrm>
            <a:off x="0" y="-3048"/>
            <a:ext cx="9144000" cy="1527047"/>
          </a:xfrm>
          <a:prstGeom prst="rect">
            <a:avLst/>
          </a:prstGeom>
          <a:solidFill>
            <a:srgbClr val="4C0000">
              <a:alpha val="80000"/>
            </a:srgbClr>
          </a:solidFill>
          <a:ln w="25400" algn="ctr">
            <a:noFill/>
            <a:miter lim="800000"/>
            <a:headEnd/>
            <a:tailEnd/>
          </a:ln>
          <a:effectLst>
            <a:outerShdw blurRad="50800" dist="38100" dir="2700000" algn="tl" rotWithShape="0">
              <a:srgbClr val="000000">
                <a:alpha val="39999"/>
              </a:srgbClr>
            </a:outerShdw>
          </a:effectLst>
        </p:spPr>
        <p:txBody>
          <a:bodyPr vert="horz" wrap="square" lIns="27432" tIns="182880" rIns="27432" bIns="274320" numCol="1" anchor="t" anchorCtr="0" compatLnSpc="1">
            <a:prstTxWarp prst="textNoShape">
              <a:avLst/>
            </a:prstTxWarp>
          </a:bodyPr>
          <a:lstStyle/>
          <a:p>
            <a:pPr marL="0" marR="0" lvl="0" indent="0" algn="ctr" defTabSz="685800" rtl="0" eaLnBrk="0" fontAlgn="base" latinLnBrk="0" hangingPunct="0">
              <a:lnSpc>
                <a:spcPct val="100000"/>
              </a:lnSpc>
              <a:spcBef>
                <a:spcPct val="0"/>
              </a:spcBef>
              <a:spcAft>
                <a:spcPct val="0"/>
              </a:spcAft>
              <a:buClrTx/>
              <a:buSzTx/>
              <a:buFontTx/>
              <a:buNone/>
              <a:tabLst/>
              <a:defRPr/>
            </a:pPr>
            <a:r>
              <a:rPr kumimoji="0" lang="en-US" altLang="en-US" sz="4000" i="0" u="none" strike="noStrike" kern="1200" cap="none" spc="0" normalizeH="0" baseline="0" noProof="0" dirty="0">
                <a:ln>
                  <a:noFill/>
                </a:ln>
                <a:solidFill>
                  <a:srgbClr val="FFFF00"/>
                </a:solidFill>
                <a:effectLst>
                  <a:outerShdw blurRad="50800" dist="63500" dir="2700000" algn="tl" rotWithShape="0">
                    <a:prstClr val="black"/>
                  </a:outerShdw>
                </a:effectLst>
                <a:uLnTx/>
                <a:uFillTx/>
                <a:latin typeface="Bodoni MT Condensed" panose="02070606080606020203" pitchFamily="18" charset="0"/>
              </a:rPr>
              <a:t>If You Find Yourself On The </a:t>
            </a:r>
          </a:p>
          <a:p>
            <a:pPr marL="0" marR="0" lvl="0" indent="0" algn="ctr" defTabSz="685800" rtl="0" eaLnBrk="0" fontAlgn="base" latinLnBrk="0" hangingPunct="0">
              <a:lnSpc>
                <a:spcPct val="100000"/>
              </a:lnSpc>
              <a:spcBef>
                <a:spcPct val="0"/>
              </a:spcBef>
              <a:spcAft>
                <a:spcPct val="0"/>
              </a:spcAft>
              <a:buClrTx/>
              <a:buSzTx/>
              <a:buFontTx/>
              <a:buNone/>
              <a:tabLst/>
              <a:defRPr/>
            </a:pPr>
            <a:r>
              <a:rPr kumimoji="0" lang="en-US" altLang="en-US" sz="4000" i="0" u="none" strike="noStrike" kern="1200" cap="none" spc="0" normalizeH="0" baseline="0" noProof="0" dirty="0">
                <a:ln>
                  <a:noFill/>
                </a:ln>
                <a:solidFill>
                  <a:srgbClr val="FFFF00"/>
                </a:solidFill>
                <a:effectLst>
                  <a:outerShdw blurRad="50800" dist="63500" dir="2700000" algn="tl" rotWithShape="0">
                    <a:prstClr val="black"/>
                  </a:outerShdw>
                </a:effectLst>
                <a:uLnTx/>
                <a:uFillTx/>
                <a:latin typeface="Bodoni MT Condensed" panose="02070606080606020203" pitchFamily="18" charset="0"/>
              </a:rPr>
              <a:t>Mountaintop Of Success Remember:</a:t>
            </a:r>
          </a:p>
        </p:txBody>
      </p:sp>
      <p:sp>
        <p:nvSpPr>
          <p:cNvPr id="6" name="TextBox 5">
            <a:extLst>
              <a:ext uri="{FF2B5EF4-FFF2-40B4-BE49-F238E27FC236}">
                <a16:creationId xmlns:a16="http://schemas.microsoft.com/office/drawing/2014/main" id="{F4186255-7DCE-4E5D-A50D-9F94876F153E}"/>
              </a:ext>
            </a:extLst>
          </p:cNvPr>
          <p:cNvSpPr txBox="1"/>
          <p:nvPr/>
        </p:nvSpPr>
        <p:spPr>
          <a:xfrm>
            <a:off x="556260" y="1645008"/>
            <a:ext cx="3733800" cy="707886"/>
          </a:xfrm>
          <a:prstGeom prst="rect">
            <a:avLst/>
          </a:prstGeom>
          <a:noFill/>
        </p:spPr>
        <p:txBody>
          <a:bodyPr wrap="square" rtlCol="0">
            <a:spAutoFit/>
          </a:bodyPr>
          <a:lstStyle/>
          <a:p>
            <a:pPr algn="ctr"/>
            <a:r>
              <a:rPr lang="en-US" sz="4000" b="1" dirty="0">
                <a:solidFill>
                  <a:srgbClr val="C00000"/>
                </a:solidFill>
                <a:effectLst>
                  <a:outerShdw blurRad="50800" dist="63500" dir="2700000" algn="tl" rotWithShape="0">
                    <a:prstClr val="black"/>
                  </a:outerShdw>
                </a:effectLst>
                <a:latin typeface="Cambria" panose="02040503050406030204" pitchFamily="18" charset="0"/>
                <a:ea typeface="Cambria" panose="02040503050406030204" pitchFamily="18" charset="0"/>
              </a:rPr>
              <a:t>Be Humble</a:t>
            </a:r>
          </a:p>
        </p:txBody>
      </p:sp>
      <p:sp>
        <p:nvSpPr>
          <p:cNvPr id="7" name="Rectangle 6">
            <a:extLst>
              <a:ext uri="{FF2B5EF4-FFF2-40B4-BE49-F238E27FC236}">
                <a16:creationId xmlns:a16="http://schemas.microsoft.com/office/drawing/2014/main" id="{AD79D9C0-B140-49F7-A601-BE428A9C4403}"/>
              </a:ext>
            </a:extLst>
          </p:cNvPr>
          <p:cNvSpPr/>
          <p:nvPr/>
        </p:nvSpPr>
        <p:spPr>
          <a:xfrm>
            <a:off x="486918" y="2355008"/>
            <a:ext cx="4091940" cy="954107"/>
          </a:xfrm>
          <a:prstGeom prst="rect">
            <a:avLst/>
          </a:prstGeom>
        </p:spPr>
        <p:txBody>
          <a:bodyPr wrap="square">
            <a:spAutoFit/>
          </a:bodyPr>
          <a:lstStyle/>
          <a:p>
            <a:r>
              <a:rPr lang="en-US" sz="2000" i="1" dirty="0"/>
              <a:t>“He leads the humble in what is right, and teaches the humble his way.”</a:t>
            </a:r>
          </a:p>
          <a:p>
            <a:pPr algn="r"/>
            <a:r>
              <a:rPr lang="en-US" sz="1600" dirty="0"/>
              <a:t>- Psalm 25:9</a:t>
            </a:r>
            <a:endParaRPr lang="en-US" dirty="0"/>
          </a:p>
        </p:txBody>
      </p:sp>
      <p:sp>
        <p:nvSpPr>
          <p:cNvPr id="8" name="TextBox 7">
            <a:extLst>
              <a:ext uri="{FF2B5EF4-FFF2-40B4-BE49-F238E27FC236}">
                <a16:creationId xmlns:a16="http://schemas.microsoft.com/office/drawing/2014/main" id="{C70790BC-978C-4F46-99D4-0AE73BF9FF3D}"/>
              </a:ext>
            </a:extLst>
          </p:cNvPr>
          <p:cNvSpPr txBox="1"/>
          <p:nvPr/>
        </p:nvSpPr>
        <p:spPr>
          <a:xfrm>
            <a:off x="1168943" y="4362455"/>
            <a:ext cx="6806114" cy="1585049"/>
          </a:xfrm>
          <a:prstGeom prst="rect">
            <a:avLst/>
          </a:prstGeom>
          <a:solidFill>
            <a:srgbClr val="002060"/>
          </a:solidFill>
          <a:ln>
            <a:noFill/>
          </a:ln>
          <a:effectLst>
            <a:outerShdw blurRad="50800" dist="241300" dir="2700000" algn="tl" rotWithShape="0">
              <a:srgbClr val="C00000"/>
            </a:outerShdw>
          </a:effectLst>
        </p:spPr>
        <p:txBody>
          <a:bodyPr wrap="square" rtlCol="0">
            <a:spAutoFit/>
          </a:bodyPr>
          <a:lstStyle/>
          <a:p>
            <a:pPr algn="ctr"/>
            <a:r>
              <a:rPr lang="en-US" sz="2500" b="1" dirty="0">
                <a:solidFill>
                  <a:srgbClr val="FFFF00"/>
                </a:solidFill>
                <a:effectLst>
                  <a:outerShdw blurRad="50800" dist="63500" dir="2700000" algn="tl" rotWithShape="0">
                    <a:prstClr val="black"/>
                  </a:outerShdw>
                </a:effectLst>
              </a:rPr>
              <a:t>King Herod’s Hard Lesson</a:t>
            </a:r>
            <a:endParaRPr lang="en-US" sz="2000" dirty="0">
              <a:solidFill>
                <a:schemeClr val="bg1"/>
              </a:solidFill>
              <a:effectLst>
                <a:outerShdw blurRad="50800" dist="63500" dir="2700000" algn="tl" rotWithShape="0">
                  <a:prstClr val="black"/>
                </a:outerShdw>
              </a:effectLst>
            </a:endParaRPr>
          </a:p>
          <a:p>
            <a:pPr algn="ctr"/>
            <a:r>
              <a:rPr lang="en-US" i="1" dirty="0">
                <a:solidFill>
                  <a:schemeClr val="bg1"/>
                </a:solidFill>
              </a:rPr>
              <a:t>“And the people were shouting, ‘The voice of a god, and not of a man!’ Immediately an angel of the Lord struck him down, because he did not give God the glory, and he was eaten by worms and breathed his last.”</a:t>
            </a:r>
          </a:p>
          <a:p>
            <a:pPr algn="r"/>
            <a:r>
              <a:rPr lang="en-US" dirty="0">
                <a:solidFill>
                  <a:schemeClr val="bg1"/>
                </a:solidFill>
              </a:rPr>
              <a:t>- Acts 12:22-23</a:t>
            </a:r>
            <a:endParaRPr lang="en-US" sz="2500" dirty="0">
              <a:solidFill>
                <a:schemeClr val="bg1"/>
              </a:solidFill>
            </a:endParaRPr>
          </a:p>
        </p:txBody>
      </p:sp>
      <p:sp>
        <p:nvSpPr>
          <p:cNvPr id="9" name="Rectangle 8">
            <a:extLst>
              <a:ext uri="{FF2B5EF4-FFF2-40B4-BE49-F238E27FC236}">
                <a16:creationId xmlns:a16="http://schemas.microsoft.com/office/drawing/2014/main" id="{D9D8A2F2-35C6-4407-B670-C35A6290FB7F}"/>
              </a:ext>
            </a:extLst>
          </p:cNvPr>
          <p:cNvSpPr/>
          <p:nvPr/>
        </p:nvSpPr>
        <p:spPr>
          <a:xfrm>
            <a:off x="521695" y="3309115"/>
            <a:ext cx="4091940" cy="954107"/>
          </a:xfrm>
          <a:prstGeom prst="rect">
            <a:avLst/>
          </a:prstGeom>
        </p:spPr>
        <p:txBody>
          <a:bodyPr wrap="square">
            <a:spAutoFit/>
          </a:bodyPr>
          <a:lstStyle/>
          <a:p>
            <a:r>
              <a:rPr lang="en-US" sz="2000" i="1" dirty="0"/>
              <a:t>“Humble yourselves before the Lord, and he will exalt you.”</a:t>
            </a:r>
          </a:p>
          <a:p>
            <a:pPr algn="r"/>
            <a:r>
              <a:rPr lang="en-US" sz="1600" dirty="0"/>
              <a:t>- James 4:10</a:t>
            </a:r>
            <a:endParaRPr lang="en-US" dirty="0"/>
          </a:p>
        </p:txBody>
      </p:sp>
    </p:spTree>
    <p:extLst>
      <p:ext uri="{BB962C8B-B14F-4D97-AF65-F5344CB8AC3E}">
        <p14:creationId xmlns:p14="http://schemas.microsoft.com/office/powerpoint/2010/main" val="24969678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p:cTn id="19" dur="500" fill="hold"/>
                                        <p:tgtEl>
                                          <p:spTgt spid="8"/>
                                        </p:tgtEl>
                                        <p:attrNameLst>
                                          <p:attrName>ppt_w</p:attrName>
                                        </p:attrNameLst>
                                      </p:cBhvr>
                                      <p:tavLst>
                                        <p:tav tm="0">
                                          <p:val>
                                            <p:fltVal val="0"/>
                                          </p:val>
                                        </p:tav>
                                        <p:tav tm="100000">
                                          <p:val>
                                            <p:strVal val="#ppt_w"/>
                                          </p:val>
                                        </p:tav>
                                      </p:tavLst>
                                    </p:anim>
                                    <p:anim calcmode="lin" valueType="num">
                                      <p:cBhvr>
                                        <p:cTn id="20" dur="500" fill="hold"/>
                                        <p:tgtEl>
                                          <p:spTgt spid="8"/>
                                        </p:tgtEl>
                                        <p:attrNameLst>
                                          <p:attrName>ppt_h</p:attrName>
                                        </p:attrNameLst>
                                      </p:cBhvr>
                                      <p:tavLst>
                                        <p:tav tm="0">
                                          <p:val>
                                            <p:fltVal val="0"/>
                                          </p:val>
                                        </p:tav>
                                        <p:tav tm="100000">
                                          <p:val>
                                            <p:strVal val="#ppt_h"/>
                                          </p:val>
                                        </p:tav>
                                      </p:tavLst>
                                    </p:anim>
                                    <p:animEffect transition="in" filter="fade">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1000"/>
                                        <p:tgtEl>
                                          <p:spTgt spid="9"/>
                                        </p:tgtEl>
                                      </p:cBhvr>
                                    </p:animEffect>
                                    <p:anim calcmode="lin" valueType="num">
                                      <p:cBhvr>
                                        <p:cTn id="27" dur="1000" fill="hold"/>
                                        <p:tgtEl>
                                          <p:spTgt spid="9"/>
                                        </p:tgtEl>
                                        <p:attrNameLst>
                                          <p:attrName>ppt_x</p:attrName>
                                        </p:attrNameLst>
                                      </p:cBhvr>
                                      <p:tavLst>
                                        <p:tav tm="0">
                                          <p:val>
                                            <p:strVal val="#ppt_x"/>
                                          </p:val>
                                        </p:tav>
                                        <p:tav tm="100000">
                                          <p:val>
                                            <p:strVal val="#ppt_x"/>
                                          </p:val>
                                        </p:tav>
                                      </p:tavLst>
                                    </p:anim>
                                    <p:anim calcmode="lin" valueType="num">
                                      <p:cBhvr>
                                        <p:cTn id="28"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animBg="1"/>
      <p:bldP spid="9" grpId="0"/>
    </p:bldLst>
  </p:timing>
</p:sld>
</file>

<file path=ppt/theme/theme1.xml><?xml version="1.0" encoding="utf-8"?>
<a:theme xmlns:a="http://schemas.openxmlformats.org/drawingml/2006/main" name="1_Blue_With_Light_BlueLSwoosh_Template_Segoe">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Sample presentation slides(2)">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25963</TotalTime>
  <Words>717</Words>
  <Application>Microsoft Office PowerPoint</Application>
  <PresentationFormat>On-screen Show (4:3)</PresentationFormat>
  <Paragraphs>98</Paragraphs>
  <Slides>15</Slides>
  <Notes>2</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15</vt:i4>
      </vt:variant>
    </vt:vector>
  </HeadingPairs>
  <TitlesOfParts>
    <vt:vector size="25" baseType="lpstr">
      <vt:lpstr>Arial</vt:lpstr>
      <vt:lpstr>Bodoni MT Condensed</vt:lpstr>
      <vt:lpstr>Calibri</vt:lpstr>
      <vt:lpstr>Calibri Light</vt:lpstr>
      <vt:lpstr>Cambria</vt:lpstr>
      <vt:lpstr>Tempus Sans ITC</vt:lpstr>
      <vt:lpstr>Wingdings</vt:lpstr>
      <vt:lpstr>1_Blue_With_Light_BlueLSwoosh_Template_Segoe</vt:lpstr>
      <vt:lpstr>Sample presentation slides(2)</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EastView</dc:creator>
  <cp:lastModifiedBy>Gary Coles</cp:lastModifiedBy>
  <cp:revision>783</cp:revision>
  <dcterms:created xsi:type="dcterms:W3CDTF">2012-08-15T16:38:21Z</dcterms:created>
  <dcterms:modified xsi:type="dcterms:W3CDTF">2022-09-24T05:14:55Z</dcterms:modified>
</cp:coreProperties>
</file>