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1" r:id="rId4"/>
    <p:sldId id="260" r:id="rId5"/>
    <p:sldId id="396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953"/>
    <a:srgbClr val="C3AEA2"/>
    <a:srgbClr val="5B504E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68"/>
    <p:restoredTop sz="93147"/>
  </p:normalViewPr>
  <p:slideViewPr>
    <p:cSldViewPr snapToGrid="0" snapToObjects="1">
      <p:cViewPr varScale="1">
        <p:scale>
          <a:sx n="60" d="100"/>
          <a:sy n="60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2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5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5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4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2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5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3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9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1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44FE-B415-C94E-9B5C-7582EAB51F7B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8548-21CD-E54B-95E6-EDA5BAD6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3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5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3F4E0BAA-5A22-8D4F-81F0-BC8923A70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/>
          <a:stretch/>
        </p:blipFill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661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CAB24595-69B6-CB46-BE9C-20805587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70F5F-3A0C-8546-8F31-89A3A23A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21" y="297264"/>
            <a:ext cx="8429665" cy="142789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202953"/>
                </a:solidFill>
                <a:latin typeface="Copperplate" panose="02000504000000020004" pitchFamily="2" charset="77"/>
              </a:rPr>
              <a:t>Unshakeable Faith</a:t>
            </a:r>
            <a:endParaRPr lang="en-US" sz="3600" u="sng" dirty="0">
              <a:solidFill>
                <a:srgbClr val="202953"/>
              </a:solidFill>
              <a:latin typeface="Copperplate" panose="02000504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EE257-101B-3A42-84BC-81D4753D9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3" y="1725160"/>
            <a:ext cx="3781483" cy="320857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02953"/>
                </a:solidFill>
                <a:latin typeface="Rockwell" panose="02060603020205020403" pitchFamily="18" charset="77"/>
              </a:rPr>
              <a:t>Let the Lord be your counselor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5AFDF-5FD9-C840-9AF4-E741E33CAA3E}"/>
              </a:ext>
            </a:extLst>
          </p:cNvPr>
          <p:cNvSpPr txBox="1"/>
          <p:nvPr/>
        </p:nvSpPr>
        <p:spPr>
          <a:xfrm>
            <a:off x="4256985" y="1716520"/>
            <a:ext cx="4903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Storms are coming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Rehoboam- I Kings 12</a:t>
            </a:r>
          </a:p>
          <a:p>
            <a:pPr lvl="1"/>
            <a:endParaRPr lang="en-US" sz="2700" b="1" dirty="0">
              <a:solidFill>
                <a:schemeClr val="bg1">
                  <a:lumMod val="8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Jeremiah 6:16- A great guide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Stand by the roads and look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Ask for the old paths, where the good way is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And walk in it</a:t>
            </a:r>
          </a:p>
        </p:txBody>
      </p:sp>
    </p:spTree>
    <p:extLst>
      <p:ext uri="{BB962C8B-B14F-4D97-AF65-F5344CB8AC3E}">
        <p14:creationId xmlns:p14="http://schemas.microsoft.com/office/powerpoint/2010/main" val="1581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CAB24595-69B6-CB46-BE9C-20805587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70F5F-3A0C-8546-8F31-89A3A23A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21" y="297264"/>
            <a:ext cx="8429666" cy="142789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202953"/>
                </a:solidFill>
                <a:latin typeface="Copperplate" panose="02000504000000020004" pitchFamily="2" charset="77"/>
              </a:rPr>
              <a:t>Unshakeable Faith</a:t>
            </a:r>
            <a:endParaRPr lang="en-US" sz="3600" u="sng" dirty="0">
              <a:solidFill>
                <a:srgbClr val="202953"/>
              </a:solidFill>
              <a:latin typeface="Copperplate" panose="02000504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EE257-101B-3A42-84BC-81D4753D9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3" y="1725160"/>
            <a:ext cx="3781483" cy="320857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02953"/>
                </a:solidFill>
                <a:latin typeface="Rockwell" panose="02060603020205020403" pitchFamily="18" charset="77"/>
              </a:rPr>
              <a:t>Let the Lord be your counselor</a:t>
            </a:r>
          </a:p>
          <a:p>
            <a:r>
              <a:rPr lang="en-US" sz="3200" dirty="0">
                <a:solidFill>
                  <a:srgbClr val="202953"/>
                </a:solidFill>
                <a:latin typeface="Rockwell" panose="02060603020205020403" pitchFamily="18" charset="77"/>
              </a:rPr>
              <a:t>Be grounded in the Lord’s word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5AFDF-5FD9-C840-9AF4-E741E33CAA3E}"/>
              </a:ext>
            </a:extLst>
          </p:cNvPr>
          <p:cNvSpPr txBox="1"/>
          <p:nvPr/>
        </p:nvSpPr>
        <p:spPr>
          <a:xfrm>
            <a:off x="4287991" y="1725160"/>
            <a:ext cx="490310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Psalm 19:7-11- God’s amazing word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Psalm 119:92-93 (Matthew 7:24-27)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When storms hit- we need to be grounded in God’s word (Jesus- Matthew 4)</a:t>
            </a:r>
          </a:p>
          <a:p>
            <a:pPr lvl="1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4058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CAB24595-69B6-CB46-BE9C-20805587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70F5F-3A0C-8546-8F31-89A3A23A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21" y="297264"/>
            <a:ext cx="8429665" cy="142789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202953"/>
                </a:solidFill>
                <a:latin typeface="Copperplate" panose="02000504000000020004" pitchFamily="2" charset="77"/>
              </a:rPr>
              <a:t>Unshakeable Faith</a:t>
            </a:r>
            <a:endParaRPr lang="en-US" sz="3600" u="sng" dirty="0">
              <a:solidFill>
                <a:srgbClr val="202953"/>
              </a:solidFill>
              <a:latin typeface="Copperplate" panose="02000504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EE257-101B-3A42-84BC-81D4753D9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3" y="1725160"/>
            <a:ext cx="3781483" cy="320857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02953"/>
                </a:solidFill>
                <a:latin typeface="Rockwell" panose="02060603020205020403" pitchFamily="18" charset="77"/>
              </a:rPr>
              <a:t>Let the Lord be your counselor</a:t>
            </a:r>
          </a:p>
          <a:p>
            <a:r>
              <a:rPr lang="en-US" sz="3200" dirty="0">
                <a:solidFill>
                  <a:srgbClr val="202953"/>
                </a:solidFill>
                <a:latin typeface="Rockwell" panose="02060603020205020403" pitchFamily="18" charset="77"/>
              </a:rPr>
              <a:t>Be immersed in the Lord’s counsel</a:t>
            </a:r>
          </a:p>
          <a:p>
            <a:r>
              <a:rPr lang="en-US" sz="3200" dirty="0">
                <a:solidFill>
                  <a:srgbClr val="202953"/>
                </a:solidFill>
                <a:latin typeface="Rockwell" panose="02060603020205020403" pitchFamily="18" charset="77"/>
              </a:rPr>
              <a:t>Put the Lord before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5AFDF-5FD9-C840-9AF4-E741E33CAA3E}"/>
              </a:ext>
            </a:extLst>
          </p:cNvPr>
          <p:cNvSpPr txBox="1"/>
          <p:nvPr/>
        </p:nvSpPr>
        <p:spPr>
          <a:xfrm>
            <a:off x="4146696" y="1555410"/>
            <a:ext cx="4903107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This means living as if God is right beside you- Hebrews 13:5</a:t>
            </a:r>
          </a:p>
          <a:p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When in tough situations- remember God!</a:t>
            </a:r>
          </a:p>
          <a:p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Philippians 4:5-7</a:t>
            </a:r>
          </a:p>
          <a:p>
            <a:pPr lvl="1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226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90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1901</TotalTime>
  <Words>122</Words>
  <Application>Microsoft Macintosh PowerPoint</Application>
  <PresentationFormat>On-screen Show (4:3)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Copperplate</vt:lpstr>
      <vt:lpstr>Rockwell</vt:lpstr>
      <vt:lpstr>Office Theme</vt:lpstr>
      <vt:lpstr>PowerPoint Presentation</vt:lpstr>
      <vt:lpstr>Unshakeable Faith</vt:lpstr>
      <vt:lpstr>Unshakeable Faith</vt:lpstr>
      <vt:lpstr>Unshakeable Faith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12</cp:revision>
  <dcterms:created xsi:type="dcterms:W3CDTF">2020-09-18T15:23:05Z</dcterms:created>
  <dcterms:modified xsi:type="dcterms:W3CDTF">2022-08-07T03:28:16Z</dcterms:modified>
</cp:coreProperties>
</file>