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embeddedFontLst>
    <p:embeddedFont>
      <p:font typeface="Old Standard TT"/>
      <p:regular r:id="rId25"/>
      <p:bold r:id="rId26"/>
      <p: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ldStandardTT-bold.fntdata"/><Relationship Id="rId25" Type="http://schemas.openxmlformats.org/officeDocument/2006/relationships/font" Target="fonts/OldStandardTT-regular.fntdata"/><Relationship Id="rId27"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28322cee85_0_1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28322cee85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28322cee85_0_11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28322cee85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28322cee85_0_12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28322cee85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8322cee85_0_12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8322cee85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8322cee85_0_1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8322cee85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7100a5595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7100a559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7100a5595_0_1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7100a559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7100a5595_0_1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7100a559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7100a5595_0_2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7100a5595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7100a5595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7100a559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28322cee85_0_5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28322cee8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28322cee85_0_7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28322cee8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8322cee85_0_5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8322cee8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8322cee85_0_8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8322cee85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8322cee85_0_8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8322cee85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8322cee85_0_10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8322cee85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28322cee85_0_10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28322cee85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28322cee85_0_9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28322cee85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33"/>
            <a:ext cx="9144000" cy="2282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4796667"/>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2524400"/>
            <a:ext cx="8118600" cy="20304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5120852"/>
            <a:ext cx="8118600" cy="1050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386200"/>
            <a:ext cx="8520600" cy="2808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43045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4796667"/>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2524400"/>
            <a:ext cx="8118600" cy="20304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562233"/>
            <a:ext cx="3999900" cy="4529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562233"/>
            <a:ext cx="3999900" cy="4529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701800"/>
            <a:ext cx="5604000" cy="5454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33"/>
            <a:ext cx="4572000" cy="6858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59940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843133"/>
            <a:ext cx="4045200" cy="1777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3692001"/>
            <a:ext cx="4045200" cy="1794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817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562133"/>
            <a:ext cx="8520600" cy="4529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2524400"/>
            <a:ext cx="8118600" cy="2030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Are You My Mother?</a:t>
            </a:r>
            <a:endParaRPr/>
          </a:p>
        </p:txBody>
      </p:sp>
      <p:sp>
        <p:nvSpPr>
          <p:cNvPr id="60" name="Google Shape;60;p13"/>
          <p:cNvSpPr txBox="1"/>
          <p:nvPr>
            <p:ph idx="1" type="subTitle"/>
          </p:nvPr>
        </p:nvSpPr>
        <p:spPr>
          <a:xfrm>
            <a:off x="512700" y="5120852"/>
            <a:ext cx="8118600" cy="1050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can be motherly?</a:t>
            </a:r>
            <a:endParaRPr/>
          </a:p>
        </p:txBody>
      </p:sp>
      <p:sp>
        <p:nvSpPr>
          <p:cNvPr id="117" name="Google Shape;117;p22"/>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According to Jesus, and Paul, </a:t>
            </a:r>
            <a:r>
              <a:rPr b="1" lang="en" sz="2600"/>
              <a:t>all people</a:t>
            </a:r>
            <a:r>
              <a:rPr lang="en" sz="2600"/>
              <a:t> have the capacity to be motherly!</a:t>
            </a:r>
            <a:endParaRPr sz="2600"/>
          </a:p>
          <a:p>
            <a:pPr indent="0" lvl="0" marL="0" rtl="0" algn="l">
              <a:spcBef>
                <a:spcPts val="1200"/>
              </a:spcBef>
              <a:spcAft>
                <a:spcPts val="0"/>
              </a:spcAft>
              <a:buNone/>
            </a:pPr>
            <a:r>
              <a:rPr lang="en" sz="2600"/>
              <a:t>This does not diminish the honor due to mothers, but rather magnifies it.</a:t>
            </a:r>
            <a:endParaRPr sz="2600"/>
          </a:p>
          <a:p>
            <a:pPr indent="0" lvl="0" marL="0" rtl="0" algn="l">
              <a:spcBef>
                <a:spcPts val="1200"/>
              </a:spcBef>
              <a:spcAft>
                <a:spcPts val="1200"/>
              </a:spcAft>
              <a:buNone/>
            </a:pPr>
            <a:r>
              <a:rPr lang="en" sz="2600"/>
              <a:t>There is an aspect of </a:t>
            </a:r>
            <a:r>
              <a:rPr b="1" lang="en" sz="2600"/>
              <a:t>God’s character</a:t>
            </a:r>
            <a:r>
              <a:rPr lang="en" sz="2600"/>
              <a:t> in motherly character.</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0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000"/>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2" st="2"/>
                                            </p:txEl>
                                          </p:spTgt>
                                        </p:tgtEl>
                                        <p:attrNameLst>
                                          <p:attrName>style.visibility</p:attrName>
                                        </p:attrNameLst>
                                      </p:cBhvr>
                                      <p:to>
                                        <p:strVal val="visible"/>
                                      </p:to>
                                    </p:set>
                                    <p:animEffect filter="fade" transition="in">
                                      <p:cBhvr>
                                        <p:cTn dur="1000"/>
                                        <p:tgtEl>
                                          <p:spTgt spid="11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23" name="Google Shape;123;p23"/>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Matthew 23:37</a:t>
            </a:r>
            <a:endParaRPr sz="2600"/>
          </a:p>
          <a:p>
            <a:pPr indent="0" lvl="0" marL="0" rtl="0" algn="l">
              <a:lnSpc>
                <a:spcPct val="100000"/>
              </a:lnSpc>
              <a:spcBef>
                <a:spcPts val="0"/>
              </a:spcBef>
              <a:spcAft>
                <a:spcPts val="0"/>
              </a:spcAft>
              <a:buNone/>
            </a:pPr>
            <a:r>
              <a:t/>
            </a:r>
            <a:endParaRPr sz="2600"/>
          </a:p>
          <a:p>
            <a:pPr indent="0" lvl="0" marL="0" rtl="0" algn="l">
              <a:lnSpc>
                <a:spcPct val="100000"/>
              </a:lnSpc>
              <a:spcBef>
                <a:spcPts val="0"/>
              </a:spcBef>
              <a:spcAft>
                <a:spcPts val="0"/>
              </a:spcAft>
              <a:buClr>
                <a:schemeClr val="dk1"/>
              </a:buClr>
              <a:buSzPts val="1100"/>
              <a:buFont typeface="Arial"/>
              <a:buNone/>
            </a:pPr>
            <a:r>
              <a:rPr lang="en" sz="2600"/>
              <a:t>“O Jerusalem, Jerusalem, the city that kills the prophets and stones those who are sent to it! How often would I have gathered your children together as a hen gathers her brood under her wings, and you were not willing!”</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29" name="Google Shape;129;p24"/>
          <p:cNvSpPr txBox="1"/>
          <p:nvPr>
            <p:ph idx="1" type="body"/>
          </p:nvPr>
        </p:nvSpPr>
        <p:spPr>
          <a:xfrm>
            <a:off x="311700" y="1562133"/>
            <a:ext cx="8520600" cy="4529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600"/>
              <a:t>Isaiah 66:7-14</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“Before she was in labor</a:t>
            </a:r>
            <a:endParaRPr sz="2000"/>
          </a:p>
          <a:p>
            <a:pPr indent="0" lvl="0" marL="0" rtl="0" algn="l">
              <a:lnSpc>
                <a:spcPct val="100000"/>
              </a:lnSpc>
              <a:spcBef>
                <a:spcPts val="0"/>
              </a:spcBef>
              <a:spcAft>
                <a:spcPts val="0"/>
              </a:spcAft>
              <a:buClr>
                <a:schemeClr val="dk1"/>
              </a:buClr>
              <a:buSzPts val="1100"/>
              <a:buFont typeface="Arial"/>
              <a:buNone/>
            </a:pPr>
            <a:r>
              <a:rPr lang="en" sz="2000"/>
              <a:t>    she gave birth;</a:t>
            </a:r>
            <a:endParaRPr sz="2000"/>
          </a:p>
          <a:p>
            <a:pPr indent="0" lvl="0" marL="0" rtl="0" algn="l">
              <a:lnSpc>
                <a:spcPct val="100000"/>
              </a:lnSpc>
              <a:spcBef>
                <a:spcPts val="0"/>
              </a:spcBef>
              <a:spcAft>
                <a:spcPts val="0"/>
              </a:spcAft>
              <a:buClr>
                <a:schemeClr val="dk1"/>
              </a:buClr>
              <a:buSzPts val="1100"/>
              <a:buFont typeface="Arial"/>
              <a:buNone/>
            </a:pPr>
            <a:r>
              <a:rPr lang="en" sz="2000"/>
              <a:t>before her pain came upon her</a:t>
            </a:r>
            <a:endParaRPr sz="2000"/>
          </a:p>
          <a:p>
            <a:pPr indent="0" lvl="0" marL="0" rtl="0" algn="l">
              <a:lnSpc>
                <a:spcPct val="100000"/>
              </a:lnSpc>
              <a:spcBef>
                <a:spcPts val="0"/>
              </a:spcBef>
              <a:spcAft>
                <a:spcPts val="0"/>
              </a:spcAft>
              <a:buClr>
                <a:schemeClr val="dk1"/>
              </a:buClr>
              <a:buSzPts val="1100"/>
              <a:buFont typeface="Arial"/>
              <a:buNone/>
            </a:pPr>
            <a:r>
              <a:rPr lang="en" sz="2000"/>
              <a:t>    she delivered a son.</a:t>
            </a:r>
            <a:endParaRPr sz="2000"/>
          </a:p>
          <a:p>
            <a:pPr indent="0" lvl="0" marL="0" rtl="0" algn="l">
              <a:lnSpc>
                <a:spcPct val="100000"/>
              </a:lnSpc>
              <a:spcBef>
                <a:spcPts val="0"/>
              </a:spcBef>
              <a:spcAft>
                <a:spcPts val="0"/>
              </a:spcAft>
              <a:buClr>
                <a:schemeClr val="dk1"/>
              </a:buClr>
              <a:buSzPts val="1100"/>
              <a:buFont typeface="Arial"/>
              <a:buNone/>
            </a:pPr>
            <a:r>
              <a:rPr lang="en" sz="2000"/>
              <a:t>Who has heard such a thing?</a:t>
            </a:r>
            <a:endParaRPr sz="2000"/>
          </a:p>
          <a:p>
            <a:pPr indent="0" lvl="0" marL="0" rtl="0" algn="l">
              <a:lnSpc>
                <a:spcPct val="100000"/>
              </a:lnSpc>
              <a:spcBef>
                <a:spcPts val="0"/>
              </a:spcBef>
              <a:spcAft>
                <a:spcPts val="0"/>
              </a:spcAft>
              <a:buClr>
                <a:schemeClr val="dk1"/>
              </a:buClr>
              <a:buSzPts val="1100"/>
              <a:buFont typeface="Arial"/>
              <a:buNone/>
            </a:pPr>
            <a:r>
              <a:rPr lang="en" sz="2000"/>
              <a:t>    Who has seen such things?</a:t>
            </a:r>
            <a:endParaRPr sz="2000"/>
          </a:p>
          <a:p>
            <a:pPr indent="0" lvl="0" marL="0" rtl="0" algn="l">
              <a:lnSpc>
                <a:spcPct val="100000"/>
              </a:lnSpc>
              <a:spcBef>
                <a:spcPts val="0"/>
              </a:spcBef>
              <a:spcAft>
                <a:spcPts val="0"/>
              </a:spcAft>
              <a:buClr>
                <a:schemeClr val="dk1"/>
              </a:buClr>
              <a:buSzPts val="1100"/>
              <a:buFont typeface="Arial"/>
              <a:buNone/>
            </a:pPr>
            <a:r>
              <a:rPr lang="en" sz="2000"/>
              <a:t>Shall a land be born in one day?</a:t>
            </a:r>
            <a:endParaRPr sz="2000"/>
          </a:p>
          <a:p>
            <a:pPr indent="0" lvl="0" marL="0" rtl="0" algn="l">
              <a:lnSpc>
                <a:spcPct val="100000"/>
              </a:lnSpc>
              <a:spcBef>
                <a:spcPts val="0"/>
              </a:spcBef>
              <a:spcAft>
                <a:spcPts val="0"/>
              </a:spcAft>
              <a:buClr>
                <a:schemeClr val="dk1"/>
              </a:buClr>
              <a:buSzPts val="1100"/>
              <a:buFont typeface="Arial"/>
              <a:buNone/>
            </a:pPr>
            <a:r>
              <a:rPr lang="en" sz="2000"/>
              <a:t>    Shall a nation be brought forth in one moment?</a:t>
            </a:r>
            <a:endParaRPr sz="2000"/>
          </a:p>
          <a:p>
            <a:pPr indent="0" lvl="0" marL="0" rtl="0" algn="l">
              <a:lnSpc>
                <a:spcPct val="100000"/>
              </a:lnSpc>
              <a:spcBef>
                <a:spcPts val="0"/>
              </a:spcBef>
              <a:spcAft>
                <a:spcPts val="0"/>
              </a:spcAft>
              <a:buClr>
                <a:schemeClr val="dk1"/>
              </a:buClr>
              <a:buSzPts val="1100"/>
              <a:buFont typeface="Arial"/>
              <a:buNone/>
            </a:pPr>
            <a:r>
              <a:rPr lang="en" sz="2000"/>
              <a:t>For as soon as Zion was in labor</a:t>
            </a:r>
            <a:endParaRPr sz="2000"/>
          </a:p>
          <a:p>
            <a:pPr indent="0" lvl="0" marL="0" rtl="0" algn="l">
              <a:lnSpc>
                <a:spcPct val="100000"/>
              </a:lnSpc>
              <a:spcBef>
                <a:spcPts val="0"/>
              </a:spcBef>
              <a:spcAft>
                <a:spcPts val="0"/>
              </a:spcAft>
              <a:buClr>
                <a:schemeClr val="dk1"/>
              </a:buClr>
              <a:buSzPts val="1100"/>
              <a:buFont typeface="Arial"/>
              <a:buNone/>
            </a:pPr>
            <a:r>
              <a:rPr lang="en" sz="2000"/>
              <a:t>    she brought forth her children.</a:t>
            </a:r>
            <a:endParaRPr sz="2000"/>
          </a:p>
          <a:p>
            <a:pPr indent="0" lvl="0" marL="0" rtl="0" algn="l">
              <a:lnSpc>
                <a:spcPct val="100000"/>
              </a:lnSpc>
              <a:spcBef>
                <a:spcPts val="0"/>
              </a:spcBef>
              <a:spcAft>
                <a:spcPts val="0"/>
              </a:spcAft>
              <a:buClr>
                <a:schemeClr val="dk1"/>
              </a:buClr>
              <a:buSzPts val="1100"/>
              <a:buFont typeface="Arial"/>
              <a:buNone/>
            </a:pPr>
            <a:r>
              <a:rPr lang="en" sz="2000"/>
              <a:t>Shall I bring to the point of birth and not cause to bring forth?”</a:t>
            </a:r>
            <a:endParaRPr sz="2000"/>
          </a:p>
          <a:p>
            <a:pPr indent="0" lvl="0" marL="0" rtl="0" algn="l">
              <a:lnSpc>
                <a:spcPct val="100000"/>
              </a:lnSpc>
              <a:spcBef>
                <a:spcPts val="0"/>
              </a:spcBef>
              <a:spcAft>
                <a:spcPts val="0"/>
              </a:spcAft>
              <a:buClr>
                <a:schemeClr val="dk1"/>
              </a:buClr>
              <a:buSzPts val="1100"/>
              <a:buFont typeface="Arial"/>
              <a:buNone/>
            </a:pPr>
            <a:r>
              <a:rPr lang="en" sz="2000"/>
              <a:t>    says the Lord;</a:t>
            </a:r>
            <a:endParaRPr sz="2000"/>
          </a:p>
          <a:p>
            <a:pPr indent="0" lvl="0" marL="0" rtl="0" algn="l">
              <a:lnSpc>
                <a:spcPct val="100000"/>
              </a:lnSpc>
              <a:spcBef>
                <a:spcPts val="0"/>
              </a:spcBef>
              <a:spcAft>
                <a:spcPts val="0"/>
              </a:spcAft>
              <a:buClr>
                <a:schemeClr val="dk1"/>
              </a:buClr>
              <a:buSzPts val="1100"/>
              <a:buFont typeface="Arial"/>
              <a:buNone/>
            </a:pPr>
            <a:r>
              <a:rPr lang="en" sz="2000"/>
              <a:t>“shall I, who cause to bring forth, shut the womb?”</a:t>
            </a:r>
            <a:endParaRPr sz="2000"/>
          </a:p>
          <a:p>
            <a:pPr indent="0" lvl="0" marL="0" rtl="0" algn="l">
              <a:lnSpc>
                <a:spcPct val="100000"/>
              </a:lnSpc>
              <a:spcBef>
                <a:spcPts val="0"/>
              </a:spcBef>
              <a:spcAft>
                <a:spcPts val="0"/>
              </a:spcAft>
              <a:buNone/>
            </a:pPr>
            <a:r>
              <a:rPr lang="en" sz="2000"/>
              <a:t>    says your God.</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35" name="Google Shape;135;p25"/>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Isaiah 66:7-14</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“Rejoice with Jerusalem, and be glad for her,</a:t>
            </a:r>
            <a:endParaRPr sz="2000"/>
          </a:p>
          <a:p>
            <a:pPr indent="0" lvl="0" marL="0" rtl="0" algn="l">
              <a:lnSpc>
                <a:spcPct val="100000"/>
              </a:lnSpc>
              <a:spcBef>
                <a:spcPts val="0"/>
              </a:spcBef>
              <a:spcAft>
                <a:spcPts val="0"/>
              </a:spcAft>
              <a:buClr>
                <a:schemeClr val="dk1"/>
              </a:buClr>
              <a:buSzPts val="1100"/>
              <a:buFont typeface="Arial"/>
              <a:buNone/>
            </a:pPr>
            <a:r>
              <a:rPr lang="en" sz="2000"/>
              <a:t>    all you who love her;</a:t>
            </a:r>
            <a:endParaRPr sz="2000"/>
          </a:p>
          <a:p>
            <a:pPr indent="0" lvl="0" marL="0" rtl="0" algn="l">
              <a:lnSpc>
                <a:spcPct val="100000"/>
              </a:lnSpc>
              <a:spcBef>
                <a:spcPts val="0"/>
              </a:spcBef>
              <a:spcAft>
                <a:spcPts val="0"/>
              </a:spcAft>
              <a:buClr>
                <a:schemeClr val="dk1"/>
              </a:buClr>
              <a:buSzPts val="1100"/>
              <a:buFont typeface="Arial"/>
              <a:buNone/>
            </a:pPr>
            <a:r>
              <a:rPr lang="en" sz="2000"/>
              <a:t>rejoice with her in joy,</a:t>
            </a:r>
            <a:endParaRPr sz="2000"/>
          </a:p>
          <a:p>
            <a:pPr indent="0" lvl="0" marL="0" rtl="0" algn="l">
              <a:lnSpc>
                <a:spcPct val="100000"/>
              </a:lnSpc>
              <a:spcBef>
                <a:spcPts val="0"/>
              </a:spcBef>
              <a:spcAft>
                <a:spcPts val="0"/>
              </a:spcAft>
              <a:buClr>
                <a:schemeClr val="dk1"/>
              </a:buClr>
              <a:buSzPts val="1100"/>
              <a:buFont typeface="Arial"/>
              <a:buNone/>
            </a:pPr>
            <a:r>
              <a:rPr lang="en" sz="2000"/>
              <a:t>    all you who mourn over her;</a:t>
            </a:r>
            <a:endParaRPr sz="2000"/>
          </a:p>
          <a:p>
            <a:pPr indent="0" lvl="0" marL="0" rtl="0" algn="l">
              <a:lnSpc>
                <a:spcPct val="100000"/>
              </a:lnSpc>
              <a:spcBef>
                <a:spcPts val="0"/>
              </a:spcBef>
              <a:spcAft>
                <a:spcPts val="0"/>
              </a:spcAft>
              <a:buClr>
                <a:schemeClr val="dk1"/>
              </a:buClr>
              <a:buSzPts val="1100"/>
              <a:buFont typeface="Arial"/>
              <a:buNone/>
            </a:pPr>
            <a:r>
              <a:rPr lang="en" sz="2000"/>
              <a:t>that you may nurse and be satisfied</a:t>
            </a:r>
            <a:endParaRPr sz="2000"/>
          </a:p>
          <a:p>
            <a:pPr indent="0" lvl="0" marL="0" rtl="0" algn="l">
              <a:lnSpc>
                <a:spcPct val="100000"/>
              </a:lnSpc>
              <a:spcBef>
                <a:spcPts val="0"/>
              </a:spcBef>
              <a:spcAft>
                <a:spcPts val="0"/>
              </a:spcAft>
              <a:buClr>
                <a:schemeClr val="dk1"/>
              </a:buClr>
              <a:buSzPts val="1100"/>
              <a:buFont typeface="Arial"/>
              <a:buNone/>
            </a:pPr>
            <a:r>
              <a:rPr lang="en" sz="2000"/>
              <a:t>    from her consoling breast;</a:t>
            </a:r>
            <a:endParaRPr sz="2000"/>
          </a:p>
          <a:p>
            <a:pPr indent="0" lvl="0" marL="0" rtl="0" algn="l">
              <a:lnSpc>
                <a:spcPct val="100000"/>
              </a:lnSpc>
              <a:spcBef>
                <a:spcPts val="0"/>
              </a:spcBef>
              <a:spcAft>
                <a:spcPts val="0"/>
              </a:spcAft>
              <a:buClr>
                <a:schemeClr val="dk1"/>
              </a:buClr>
              <a:buSzPts val="1100"/>
              <a:buFont typeface="Arial"/>
              <a:buNone/>
            </a:pPr>
            <a:r>
              <a:rPr lang="en" sz="2000"/>
              <a:t>that you may drink deeply with delight</a:t>
            </a:r>
            <a:endParaRPr sz="2000"/>
          </a:p>
          <a:p>
            <a:pPr indent="0" lvl="0" marL="0" rtl="0" algn="l">
              <a:lnSpc>
                <a:spcPct val="100000"/>
              </a:lnSpc>
              <a:spcBef>
                <a:spcPts val="0"/>
              </a:spcBef>
              <a:spcAft>
                <a:spcPts val="0"/>
              </a:spcAft>
              <a:buNone/>
            </a:pPr>
            <a:r>
              <a:rPr lang="en" sz="2000"/>
              <a:t>    from her glorious abundance.”</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41" name="Google Shape;141;p26"/>
          <p:cNvSpPr txBox="1"/>
          <p:nvPr>
            <p:ph idx="1" type="body"/>
          </p:nvPr>
        </p:nvSpPr>
        <p:spPr>
          <a:xfrm>
            <a:off x="311700" y="1600308"/>
            <a:ext cx="8520600" cy="45297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lang="en" sz="2600"/>
              <a:t>Isaiah 66:7-14</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For thus says the Lord:</a:t>
            </a:r>
            <a:endParaRPr sz="2000"/>
          </a:p>
          <a:p>
            <a:pPr indent="0" lvl="0" marL="0" rtl="0" algn="l">
              <a:lnSpc>
                <a:spcPct val="100000"/>
              </a:lnSpc>
              <a:spcBef>
                <a:spcPts val="0"/>
              </a:spcBef>
              <a:spcAft>
                <a:spcPts val="0"/>
              </a:spcAft>
              <a:buClr>
                <a:schemeClr val="dk1"/>
              </a:buClr>
              <a:buSzPts val="1100"/>
              <a:buFont typeface="Arial"/>
              <a:buNone/>
            </a:pPr>
            <a:r>
              <a:rPr lang="en" sz="2000"/>
              <a:t>“Behold, I will extend peace to her like a river,</a:t>
            </a:r>
            <a:endParaRPr sz="2000"/>
          </a:p>
          <a:p>
            <a:pPr indent="0" lvl="0" marL="0" rtl="0" algn="l">
              <a:lnSpc>
                <a:spcPct val="100000"/>
              </a:lnSpc>
              <a:spcBef>
                <a:spcPts val="0"/>
              </a:spcBef>
              <a:spcAft>
                <a:spcPts val="0"/>
              </a:spcAft>
              <a:buClr>
                <a:schemeClr val="dk1"/>
              </a:buClr>
              <a:buSzPts val="1100"/>
              <a:buFont typeface="Arial"/>
              <a:buNone/>
            </a:pPr>
            <a:r>
              <a:rPr lang="en" sz="2000"/>
              <a:t>    and the glory of the nations like an overflowing stream;</a:t>
            </a:r>
            <a:endParaRPr sz="2000"/>
          </a:p>
          <a:p>
            <a:pPr indent="0" lvl="0" marL="0" rtl="0" algn="l">
              <a:lnSpc>
                <a:spcPct val="100000"/>
              </a:lnSpc>
              <a:spcBef>
                <a:spcPts val="0"/>
              </a:spcBef>
              <a:spcAft>
                <a:spcPts val="0"/>
              </a:spcAft>
              <a:buClr>
                <a:schemeClr val="dk1"/>
              </a:buClr>
              <a:buSzPts val="1100"/>
              <a:buFont typeface="Arial"/>
              <a:buNone/>
            </a:pPr>
            <a:r>
              <a:rPr lang="en" sz="2000"/>
              <a:t>and you shall nurse, you shall be carried upon her hip,</a:t>
            </a:r>
            <a:endParaRPr sz="2000"/>
          </a:p>
          <a:p>
            <a:pPr indent="0" lvl="0" marL="0" rtl="0" algn="l">
              <a:lnSpc>
                <a:spcPct val="100000"/>
              </a:lnSpc>
              <a:spcBef>
                <a:spcPts val="0"/>
              </a:spcBef>
              <a:spcAft>
                <a:spcPts val="0"/>
              </a:spcAft>
              <a:buClr>
                <a:schemeClr val="dk1"/>
              </a:buClr>
              <a:buSzPts val="1100"/>
              <a:buFont typeface="Arial"/>
              <a:buNone/>
            </a:pPr>
            <a:r>
              <a:rPr lang="en" sz="2000"/>
              <a:t>    and bounced upon her knees.</a:t>
            </a:r>
            <a:endParaRPr sz="2000"/>
          </a:p>
          <a:p>
            <a:pPr indent="0" lvl="0" marL="0" rtl="0" algn="l">
              <a:lnSpc>
                <a:spcPct val="100000"/>
              </a:lnSpc>
              <a:spcBef>
                <a:spcPts val="0"/>
              </a:spcBef>
              <a:spcAft>
                <a:spcPts val="0"/>
              </a:spcAft>
              <a:buClr>
                <a:schemeClr val="dk1"/>
              </a:buClr>
              <a:buSzPts val="1100"/>
              <a:buFont typeface="Arial"/>
              <a:buNone/>
            </a:pPr>
            <a:r>
              <a:rPr lang="en" sz="2000"/>
              <a:t>As one whom his mother comforts,</a:t>
            </a:r>
            <a:endParaRPr sz="2000"/>
          </a:p>
          <a:p>
            <a:pPr indent="0" lvl="0" marL="0" rtl="0" algn="l">
              <a:lnSpc>
                <a:spcPct val="100000"/>
              </a:lnSpc>
              <a:spcBef>
                <a:spcPts val="0"/>
              </a:spcBef>
              <a:spcAft>
                <a:spcPts val="0"/>
              </a:spcAft>
              <a:buClr>
                <a:schemeClr val="dk1"/>
              </a:buClr>
              <a:buSzPts val="1100"/>
              <a:buFont typeface="Arial"/>
              <a:buNone/>
            </a:pPr>
            <a:r>
              <a:rPr lang="en" sz="2000"/>
              <a:t>    so I will comfort you;</a:t>
            </a:r>
            <a:endParaRPr sz="2000"/>
          </a:p>
          <a:p>
            <a:pPr indent="0" lvl="0" marL="0" rtl="0" algn="l">
              <a:lnSpc>
                <a:spcPct val="100000"/>
              </a:lnSpc>
              <a:spcBef>
                <a:spcPts val="0"/>
              </a:spcBef>
              <a:spcAft>
                <a:spcPts val="0"/>
              </a:spcAft>
              <a:buClr>
                <a:schemeClr val="dk1"/>
              </a:buClr>
              <a:buSzPts val="1100"/>
              <a:buFont typeface="Arial"/>
              <a:buNone/>
            </a:pPr>
            <a:r>
              <a:rPr lang="en" sz="2000"/>
              <a:t>    you shall be comforted in Jerusalem.</a:t>
            </a:r>
            <a:endParaRPr sz="2000"/>
          </a:p>
          <a:p>
            <a:pPr indent="0" lvl="0" marL="0" rtl="0" algn="l">
              <a:lnSpc>
                <a:spcPct val="100000"/>
              </a:lnSpc>
              <a:spcBef>
                <a:spcPts val="0"/>
              </a:spcBef>
              <a:spcAft>
                <a:spcPts val="0"/>
              </a:spcAft>
              <a:buClr>
                <a:schemeClr val="dk1"/>
              </a:buClr>
              <a:buSzPts val="1100"/>
              <a:buFont typeface="Arial"/>
              <a:buNone/>
            </a:pPr>
            <a:r>
              <a:rPr lang="en" sz="2000"/>
              <a:t>You shall see, and your heart shall rejoice;</a:t>
            </a:r>
            <a:endParaRPr sz="2000"/>
          </a:p>
          <a:p>
            <a:pPr indent="0" lvl="0" marL="0" rtl="0" algn="l">
              <a:lnSpc>
                <a:spcPct val="100000"/>
              </a:lnSpc>
              <a:spcBef>
                <a:spcPts val="0"/>
              </a:spcBef>
              <a:spcAft>
                <a:spcPts val="0"/>
              </a:spcAft>
              <a:buClr>
                <a:schemeClr val="dk1"/>
              </a:buClr>
              <a:buSzPts val="1100"/>
              <a:buFont typeface="Arial"/>
              <a:buNone/>
            </a:pPr>
            <a:r>
              <a:rPr lang="en" sz="2000"/>
              <a:t>    your bones shall flourish like the grass;</a:t>
            </a:r>
            <a:endParaRPr sz="2000"/>
          </a:p>
          <a:p>
            <a:pPr indent="0" lvl="0" marL="0" rtl="0" algn="l">
              <a:lnSpc>
                <a:spcPct val="100000"/>
              </a:lnSpc>
              <a:spcBef>
                <a:spcPts val="0"/>
              </a:spcBef>
              <a:spcAft>
                <a:spcPts val="0"/>
              </a:spcAft>
              <a:buClr>
                <a:schemeClr val="dk1"/>
              </a:buClr>
              <a:buSzPts val="1100"/>
              <a:buFont typeface="Arial"/>
              <a:buNone/>
            </a:pPr>
            <a:r>
              <a:rPr lang="en" sz="2000"/>
              <a:t>and the hand of the Lord shall be known to his servants,</a:t>
            </a:r>
            <a:endParaRPr sz="2000"/>
          </a:p>
          <a:p>
            <a:pPr indent="0" lvl="0" marL="0" rtl="0" algn="l">
              <a:lnSpc>
                <a:spcPct val="100000"/>
              </a:lnSpc>
              <a:spcBef>
                <a:spcPts val="0"/>
              </a:spcBef>
              <a:spcAft>
                <a:spcPts val="0"/>
              </a:spcAft>
              <a:buClr>
                <a:schemeClr val="dk1"/>
              </a:buClr>
              <a:buSzPts val="1100"/>
              <a:buFont typeface="Arial"/>
              <a:buNone/>
            </a:pPr>
            <a:r>
              <a:rPr lang="en" sz="2000"/>
              <a:t>    and he shall show his indignation against his enemies.</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47" name="Google Shape;147;p27"/>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Isaiah 49:13-21</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Sing for joy, O heavens, and exult, O earth;</a:t>
            </a:r>
            <a:endParaRPr sz="2000"/>
          </a:p>
          <a:p>
            <a:pPr indent="0" lvl="0" marL="0" rtl="0" algn="l">
              <a:lnSpc>
                <a:spcPct val="100000"/>
              </a:lnSpc>
              <a:spcBef>
                <a:spcPts val="0"/>
              </a:spcBef>
              <a:spcAft>
                <a:spcPts val="0"/>
              </a:spcAft>
              <a:buClr>
                <a:schemeClr val="dk1"/>
              </a:buClr>
              <a:buSzPts val="1100"/>
              <a:buFont typeface="Arial"/>
              <a:buNone/>
            </a:pPr>
            <a:r>
              <a:rPr lang="en" sz="2000"/>
              <a:t>    break forth, O mountains, into singing!</a:t>
            </a:r>
            <a:endParaRPr sz="2000"/>
          </a:p>
          <a:p>
            <a:pPr indent="0" lvl="0" marL="0" rtl="0" algn="l">
              <a:lnSpc>
                <a:spcPct val="100000"/>
              </a:lnSpc>
              <a:spcBef>
                <a:spcPts val="0"/>
              </a:spcBef>
              <a:spcAft>
                <a:spcPts val="0"/>
              </a:spcAft>
              <a:buClr>
                <a:schemeClr val="dk1"/>
              </a:buClr>
              <a:buSzPts val="1100"/>
              <a:buFont typeface="Arial"/>
              <a:buNone/>
            </a:pPr>
            <a:r>
              <a:rPr lang="en" sz="2000"/>
              <a:t>For the Lord has comforted his people</a:t>
            </a:r>
            <a:endParaRPr sz="2000"/>
          </a:p>
          <a:p>
            <a:pPr indent="0" lvl="0" marL="0" rtl="0" algn="l">
              <a:lnSpc>
                <a:spcPct val="100000"/>
              </a:lnSpc>
              <a:spcBef>
                <a:spcPts val="0"/>
              </a:spcBef>
              <a:spcAft>
                <a:spcPts val="0"/>
              </a:spcAft>
              <a:buClr>
                <a:schemeClr val="dk1"/>
              </a:buClr>
              <a:buSzPts val="1100"/>
              <a:buFont typeface="Arial"/>
              <a:buNone/>
            </a:pPr>
            <a:r>
              <a:rPr lang="en" sz="2000"/>
              <a:t>    and will have compassion on his afflicted.</a:t>
            </a:r>
            <a:endParaRPr sz="2000"/>
          </a:p>
          <a:p>
            <a:pPr indent="0" lvl="0" marL="0" rtl="0" algn="l">
              <a:lnSpc>
                <a:spcPct val="100000"/>
              </a:lnSpc>
              <a:spcBef>
                <a:spcPts val="0"/>
              </a:spcBef>
              <a:spcAft>
                <a:spcPts val="0"/>
              </a:spcAft>
              <a:buClr>
                <a:schemeClr val="dk1"/>
              </a:buClr>
              <a:buSzPts val="1100"/>
              <a:buFont typeface="Arial"/>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But Zion said, “The Lord has forsaken me;</a:t>
            </a:r>
            <a:endParaRPr sz="2000"/>
          </a:p>
          <a:p>
            <a:pPr indent="0" lvl="0" marL="0" rtl="0" algn="l">
              <a:lnSpc>
                <a:spcPct val="100000"/>
              </a:lnSpc>
              <a:spcBef>
                <a:spcPts val="0"/>
              </a:spcBef>
              <a:spcAft>
                <a:spcPts val="0"/>
              </a:spcAft>
              <a:buClr>
                <a:schemeClr val="dk1"/>
              </a:buClr>
              <a:buSzPts val="1100"/>
              <a:buFont typeface="Arial"/>
              <a:buNone/>
            </a:pPr>
            <a:r>
              <a:rPr lang="en" sz="2000"/>
              <a:t>    my Lord has forgotten me.”</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53" name="Google Shape;153;p28"/>
          <p:cNvSpPr txBox="1"/>
          <p:nvPr>
            <p:ph idx="1" type="body"/>
          </p:nvPr>
        </p:nvSpPr>
        <p:spPr>
          <a:xfrm>
            <a:off x="311700" y="1562133"/>
            <a:ext cx="8520600" cy="4529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600"/>
              <a:t>Isaiah 49:13-21</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“Can a woman forget her nursing child,</a:t>
            </a:r>
            <a:endParaRPr sz="2000"/>
          </a:p>
          <a:p>
            <a:pPr indent="0" lvl="0" marL="0" rtl="0" algn="l">
              <a:lnSpc>
                <a:spcPct val="100000"/>
              </a:lnSpc>
              <a:spcBef>
                <a:spcPts val="0"/>
              </a:spcBef>
              <a:spcAft>
                <a:spcPts val="0"/>
              </a:spcAft>
              <a:buClr>
                <a:schemeClr val="dk1"/>
              </a:buClr>
              <a:buSzPts val="1100"/>
              <a:buFont typeface="Arial"/>
              <a:buNone/>
            </a:pPr>
            <a:r>
              <a:rPr lang="en" sz="2000"/>
              <a:t>    that she should have no compassion on the son of her womb?</a:t>
            </a:r>
            <a:endParaRPr sz="2000"/>
          </a:p>
          <a:p>
            <a:pPr indent="0" lvl="0" marL="0" rtl="0" algn="l">
              <a:lnSpc>
                <a:spcPct val="100000"/>
              </a:lnSpc>
              <a:spcBef>
                <a:spcPts val="0"/>
              </a:spcBef>
              <a:spcAft>
                <a:spcPts val="0"/>
              </a:spcAft>
              <a:buClr>
                <a:schemeClr val="dk1"/>
              </a:buClr>
              <a:buSzPts val="1100"/>
              <a:buFont typeface="Arial"/>
              <a:buNone/>
            </a:pPr>
            <a:r>
              <a:rPr lang="en" sz="2000"/>
              <a:t>Even these may forget,</a:t>
            </a:r>
            <a:endParaRPr sz="2000"/>
          </a:p>
          <a:p>
            <a:pPr indent="0" lvl="0" marL="0" rtl="0" algn="l">
              <a:lnSpc>
                <a:spcPct val="100000"/>
              </a:lnSpc>
              <a:spcBef>
                <a:spcPts val="0"/>
              </a:spcBef>
              <a:spcAft>
                <a:spcPts val="0"/>
              </a:spcAft>
              <a:buClr>
                <a:schemeClr val="dk1"/>
              </a:buClr>
              <a:buSzPts val="1100"/>
              <a:buFont typeface="Arial"/>
              <a:buNone/>
            </a:pPr>
            <a:r>
              <a:rPr lang="en" sz="2000"/>
              <a:t>    yet I will not forget you.</a:t>
            </a:r>
            <a:endParaRPr sz="2000"/>
          </a:p>
          <a:p>
            <a:pPr indent="0" lvl="0" marL="0" rtl="0" algn="l">
              <a:lnSpc>
                <a:spcPct val="100000"/>
              </a:lnSpc>
              <a:spcBef>
                <a:spcPts val="0"/>
              </a:spcBef>
              <a:spcAft>
                <a:spcPts val="0"/>
              </a:spcAft>
              <a:buClr>
                <a:schemeClr val="dk1"/>
              </a:buClr>
              <a:buSzPts val="1100"/>
              <a:buFont typeface="Arial"/>
              <a:buNone/>
            </a:pPr>
            <a:r>
              <a:rPr lang="en" sz="2000"/>
              <a:t>Behold, I have engraved you on the palms of my hands;</a:t>
            </a:r>
            <a:endParaRPr sz="2000"/>
          </a:p>
          <a:p>
            <a:pPr indent="0" lvl="0" marL="0" rtl="0" algn="l">
              <a:lnSpc>
                <a:spcPct val="100000"/>
              </a:lnSpc>
              <a:spcBef>
                <a:spcPts val="0"/>
              </a:spcBef>
              <a:spcAft>
                <a:spcPts val="0"/>
              </a:spcAft>
              <a:buClr>
                <a:schemeClr val="dk1"/>
              </a:buClr>
              <a:buSzPts val="1100"/>
              <a:buFont typeface="Arial"/>
              <a:buNone/>
            </a:pPr>
            <a:r>
              <a:rPr lang="en" sz="2000"/>
              <a:t>    your walls are continually before me.</a:t>
            </a:r>
            <a:endParaRPr sz="2000"/>
          </a:p>
          <a:p>
            <a:pPr indent="0" lvl="0" marL="0" rtl="0" algn="l">
              <a:lnSpc>
                <a:spcPct val="100000"/>
              </a:lnSpc>
              <a:spcBef>
                <a:spcPts val="0"/>
              </a:spcBef>
              <a:spcAft>
                <a:spcPts val="0"/>
              </a:spcAft>
              <a:buClr>
                <a:schemeClr val="dk1"/>
              </a:buClr>
              <a:buSzPts val="1100"/>
              <a:buFont typeface="Arial"/>
              <a:buNone/>
            </a:pPr>
            <a:r>
              <a:rPr lang="en" sz="2000"/>
              <a:t>Your builders make haste;</a:t>
            </a:r>
            <a:endParaRPr sz="2000"/>
          </a:p>
          <a:p>
            <a:pPr indent="0" lvl="0" marL="0" rtl="0" algn="l">
              <a:lnSpc>
                <a:spcPct val="100000"/>
              </a:lnSpc>
              <a:spcBef>
                <a:spcPts val="0"/>
              </a:spcBef>
              <a:spcAft>
                <a:spcPts val="0"/>
              </a:spcAft>
              <a:buClr>
                <a:schemeClr val="dk1"/>
              </a:buClr>
              <a:buSzPts val="1100"/>
              <a:buFont typeface="Arial"/>
              <a:buNone/>
            </a:pPr>
            <a:r>
              <a:rPr lang="en" sz="2000"/>
              <a:t>    your destroyers and those who laid you waste go out from you.</a:t>
            </a:r>
            <a:endParaRPr sz="2000"/>
          </a:p>
          <a:p>
            <a:pPr indent="0" lvl="0" marL="0" rtl="0" algn="l">
              <a:lnSpc>
                <a:spcPct val="100000"/>
              </a:lnSpc>
              <a:spcBef>
                <a:spcPts val="0"/>
              </a:spcBef>
              <a:spcAft>
                <a:spcPts val="0"/>
              </a:spcAft>
              <a:buClr>
                <a:schemeClr val="dk1"/>
              </a:buClr>
              <a:buSzPts val="1100"/>
              <a:buFont typeface="Arial"/>
              <a:buNone/>
            </a:pPr>
            <a:r>
              <a:rPr lang="en" sz="2000"/>
              <a:t>Lift up your eyes around and see;</a:t>
            </a:r>
            <a:endParaRPr sz="2000"/>
          </a:p>
          <a:p>
            <a:pPr indent="0" lvl="0" marL="0" rtl="0" algn="l">
              <a:lnSpc>
                <a:spcPct val="100000"/>
              </a:lnSpc>
              <a:spcBef>
                <a:spcPts val="0"/>
              </a:spcBef>
              <a:spcAft>
                <a:spcPts val="0"/>
              </a:spcAft>
              <a:buClr>
                <a:schemeClr val="dk1"/>
              </a:buClr>
              <a:buSzPts val="1100"/>
              <a:buFont typeface="Arial"/>
              <a:buNone/>
            </a:pPr>
            <a:r>
              <a:rPr lang="en" sz="2000"/>
              <a:t>    they all gather, they come to you.</a:t>
            </a:r>
            <a:endParaRPr sz="2000"/>
          </a:p>
          <a:p>
            <a:pPr indent="0" lvl="0" marL="0" rtl="0" algn="l">
              <a:lnSpc>
                <a:spcPct val="100000"/>
              </a:lnSpc>
              <a:spcBef>
                <a:spcPts val="0"/>
              </a:spcBef>
              <a:spcAft>
                <a:spcPts val="0"/>
              </a:spcAft>
              <a:buClr>
                <a:schemeClr val="dk1"/>
              </a:buClr>
              <a:buSzPts val="1100"/>
              <a:buFont typeface="Arial"/>
              <a:buNone/>
            </a:pPr>
            <a:r>
              <a:rPr lang="en" sz="2000"/>
              <a:t>As I live, declares the Lord,</a:t>
            </a:r>
            <a:endParaRPr sz="2000"/>
          </a:p>
          <a:p>
            <a:pPr indent="0" lvl="0" marL="0" rtl="0" algn="l">
              <a:lnSpc>
                <a:spcPct val="100000"/>
              </a:lnSpc>
              <a:spcBef>
                <a:spcPts val="0"/>
              </a:spcBef>
              <a:spcAft>
                <a:spcPts val="0"/>
              </a:spcAft>
              <a:buClr>
                <a:schemeClr val="dk1"/>
              </a:buClr>
              <a:buSzPts val="1100"/>
              <a:buFont typeface="Arial"/>
              <a:buNone/>
            </a:pPr>
            <a:r>
              <a:rPr lang="en" sz="2000"/>
              <a:t>    you shall put them all on as an ornament;</a:t>
            </a:r>
            <a:endParaRPr sz="2000"/>
          </a:p>
          <a:p>
            <a:pPr indent="0" lvl="0" marL="0" rtl="0" algn="l">
              <a:lnSpc>
                <a:spcPct val="100000"/>
              </a:lnSpc>
              <a:spcBef>
                <a:spcPts val="0"/>
              </a:spcBef>
              <a:spcAft>
                <a:spcPts val="0"/>
              </a:spcAft>
              <a:buClr>
                <a:schemeClr val="dk1"/>
              </a:buClr>
              <a:buSzPts val="1100"/>
              <a:buFont typeface="Arial"/>
              <a:buNone/>
            </a:pPr>
            <a:r>
              <a:rPr lang="en" sz="2000"/>
              <a:t>    you shall bind them on as a bride does.</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Godliness in motherly character</a:t>
            </a:r>
            <a:endParaRPr/>
          </a:p>
        </p:txBody>
      </p:sp>
      <p:sp>
        <p:nvSpPr>
          <p:cNvPr id="159" name="Google Shape;159;p29"/>
          <p:cNvSpPr txBox="1"/>
          <p:nvPr>
            <p:ph idx="1" type="body"/>
          </p:nvPr>
        </p:nvSpPr>
        <p:spPr>
          <a:xfrm>
            <a:off x="311700" y="1164158"/>
            <a:ext cx="8520600" cy="4529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600"/>
              <a:t>Isaiah 49:13-21</a:t>
            </a:r>
            <a:endParaRPr sz="26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Clr>
                <a:schemeClr val="dk1"/>
              </a:buClr>
              <a:buSzPts val="1100"/>
              <a:buFont typeface="Arial"/>
              <a:buNone/>
            </a:pPr>
            <a:r>
              <a:rPr lang="en" sz="2000"/>
              <a:t>“Surely your waste and your desolate places</a:t>
            </a:r>
            <a:endParaRPr sz="2000"/>
          </a:p>
          <a:p>
            <a:pPr indent="0" lvl="0" marL="0" rtl="0" algn="l">
              <a:lnSpc>
                <a:spcPct val="100000"/>
              </a:lnSpc>
              <a:spcBef>
                <a:spcPts val="0"/>
              </a:spcBef>
              <a:spcAft>
                <a:spcPts val="0"/>
              </a:spcAft>
              <a:buClr>
                <a:schemeClr val="dk1"/>
              </a:buClr>
              <a:buSzPts val="1100"/>
              <a:buFont typeface="Arial"/>
              <a:buNone/>
            </a:pPr>
            <a:r>
              <a:rPr lang="en" sz="2000"/>
              <a:t>    and your devastated land—</a:t>
            </a:r>
            <a:endParaRPr sz="2000"/>
          </a:p>
          <a:p>
            <a:pPr indent="0" lvl="0" marL="0" rtl="0" algn="l">
              <a:lnSpc>
                <a:spcPct val="100000"/>
              </a:lnSpc>
              <a:spcBef>
                <a:spcPts val="0"/>
              </a:spcBef>
              <a:spcAft>
                <a:spcPts val="0"/>
              </a:spcAft>
              <a:buClr>
                <a:schemeClr val="dk1"/>
              </a:buClr>
              <a:buSzPts val="1100"/>
              <a:buFont typeface="Arial"/>
              <a:buNone/>
            </a:pPr>
            <a:r>
              <a:rPr lang="en" sz="2000"/>
              <a:t>surely now you will be too narrow for your inhabitants,</a:t>
            </a:r>
            <a:endParaRPr sz="2000"/>
          </a:p>
          <a:p>
            <a:pPr indent="0" lvl="0" marL="0" rtl="0" algn="l">
              <a:lnSpc>
                <a:spcPct val="100000"/>
              </a:lnSpc>
              <a:spcBef>
                <a:spcPts val="0"/>
              </a:spcBef>
              <a:spcAft>
                <a:spcPts val="0"/>
              </a:spcAft>
              <a:buClr>
                <a:schemeClr val="dk1"/>
              </a:buClr>
              <a:buSzPts val="1100"/>
              <a:buFont typeface="Arial"/>
              <a:buNone/>
            </a:pPr>
            <a:r>
              <a:rPr lang="en" sz="2000"/>
              <a:t>    and those who swallowed you up will be far away.</a:t>
            </a:r>
            <a:endParaRPr sz="2000"/>
          </a:p>
          <a:p>
            <a:pPr indent="0" lvl="0" marL="0" rtl="0" algn="l">
              <a:lnSpc>
                <a:spcPct val="100000"/>
              </a:lnSpc>
              <a:spcBef>
                <a:spcPts val="0"/>
              </a:spcBef>
              <a:spcAft>
                <a:spcPts val="0"/>
              </a:spcAft>
              <a:buClr>
                <a:schemeClr val="dk1"/>
              </a:buClr>
              <a:buSzPts val="1100"/>
              <a:buFont typeface="Arial"/>
              <a:buNone/>
            </a:pPr>
            <a:r>
              <a:rPr lang="en" sz="2000"/>
              <a:t>The children of your bereavement</a:t>
            </a:r>
            <a:endParaRPr sz="2000"/>
          </a:p>
          <a:p>
            <a:pPr indent="0" lvl="0" marL="0" rtl="0" algn="l">
              <a:lnSpc>
                <a:spcPct val="100000"/>
              </a:lnSpc>
              <a:spcBef>
                <a:spcPts val="0"/>
              </a:spcBef>
              <a:spcAft>
                <a:spcPts val="0"/>
              </a:spcAft>
              <a:buClr>
                <a:schemeClr val="dk1"/>
              </a:buClr>
              <a:buSzPts val="1100"/>
              <a:buFont typeface="Arial"/>
              <a:buNone/>
            </a:pPr>
            <a:r>
              <a:rPr lang="en" sz="2000"/>
              <a:t>    will yet say in your ears:</a:t>
            </a:r>
            <a:endParaRPr sz="2000"/>
          </a:p>
          <a:p>
            <a:pPr indent="0" lvl="0" marL="0" rtl="0" algn="l">
              <a:lnSpc>
                <a:spcPct val="100000"/>
              </a:lnSpc>
              <a:spcBef>
                <a:spcPts val="0"/>
              </a:spcBef>
              <a:spcAft>
                <a:spcPts val="0"/>
              </a:spcAft>
              <a:buClr>
                <a:schemeClr val="dk1"/>
              </a:buClr>
              <a:buSzPts val="1100"/>
              <a:buFont typeface="Arial"/>
              <a:buNone/>
            </a:pPr>
            <a:r>
              <a:rPr lang="en" sz="2000"/>
              <a:t>‘The place is too narrow for me;</a:t>
            </a:r>
            <a:endParaRPr sz="2000"/>
          </a:p>
          <a:p>
            <a:pPr indent="0" lvl="0" marL="0" rtl="0" algn="l">
              <a:lnSpc>
                <a:spcPct val="100000"/>
              </a:lnSpc>
              <a:spcBef>
                <a:spcPts val="0"/>
              </a:spcBef>
              <a:spcAft>
                <a:spcPts val="0"/>
              </a:spcAft>
              <a:buClr>
                <a:schemeClr val="dk1"/>
              </a:buClr>
              <a:buSzPts val="1100"/>
              <a:buFont typeface="Arial"/>
              <a:buNone/>
            </a:pPr>
            <a:r>
              <a:rPr lang="en" sz="2000"/>
              <a:t>    make room for me to dwell in.’</a:t>
            </a:r>
            <a:endParaRPr sz="2000"/>
          </a:p>
          <a:p>
            <a:pPr indent="0" lvl="0" marL="0" rtl="0" algn="l">
              <a:lnSpc>
                <a:spcPct val="100000"/>
              </a:lnSpc>
              <a:spcBef>
                <a:spcPts val="0"/>
              </a:spcBef>
              <a:spcAft>
                <a:spcPts val="0"/>
              </a:spcAft>
              <a:buClr>
                <a:schemeClr val="dk1"/>
              </a:buClr>
              <a:buSzPts val="1100"/>
              <a:buFont typeface="Arial"/>
              <a:buNone/>
            </a:pPr>
            <a:r>
              <a:rPr lang="en" sz="2000"/>
              <a:t>Then you will say in your heart:</a:t>
            </a:r>
            <a:endParaRPr sz="2000"/>
          </a:p>
          <a:p>
            <a:pPr indent="0" lvl="0" marL="0" rtl="0" algn="l">
              <a:lnSpc>
                <a:spcPct val="100000"/>
              </a:lnSpc>
              <a:spcBef>
                <a:spcPts val="0"/>
              </a:spcBef>
              <a:spcAft>
                <a:spcPts val="0"/>
              </a:spcAft>
              <a:buClr>
                <a:schemeClr val="dk1"/>
              </a:buClr>
              <a:buSzPts val="1100"/>
              <a:buFont typeface="Arial"/>
              <a:buNone/>
            </a:pPr>
            <a:r>
              <a:rPr lang="en" sz="2000"/>
              <a:t>    ‘Who has borne me these?</a:t>
            </a:r>
            <a:endParaRPr sz="2000"/>
          </a:p>
          <a:p>
            <a:pPr indent="0" lvl="0" marL="0" rtl="0" algn="l">
              <a:lnSpc>
                <a:spcPct val="100000"/>
              </a:lnSpc>
              <a:spcBef>
                <a:spcPts val="0"/>
              </a:spcBef>
              <a:spcAft>
                <a:spcPts val="0"/>
              </a:spcAft>
              <a:buClr>
                <a:schemeClr val="dk1"/>
              </a:buClr>
              <a:buSzPts val="1100"/>
              <a:buFont typeface="Arial"/>
              <a:buNone/>
            </a:pPr>
            <a:r>
              <a:rPr lang="en" sz="2000"/>
              <a:t>I was bereaved and barren,</a:t>
            </a:r>
            <a:endParaRPr sz="2000"/>
          </a:p>
          <a:p>
            <a:pPr indent="0" lvl="0" marL="0" rtl="0" algn="l">
              <a:lnSpc>
                <a:spcPct val="100000"/>
              </a:lnSpc>
              <a:spcBef>
                <a:spcPts val="0"/>
              </a:spcBef>
              <a:spcAft>
                <a:spcPts val="0"/>
              </a:spcAft>
              <a:buClr>
                <a:schemeClr val="dk1"/>
              </a:buClr>
              <a:buSzPts val="1100"/>
              <a:buFont typeface="Arial"/>
              <a:buNone/>
            </a:pPr>
            <a:r>
              <a:rPr lang="en" sz="2000"/>
              <a:t>    exiled and put away,</a:t>
            </a:r>
            <a:endParaRPr sz="2000"/>
          </a:p>
          <a:p>
            <a:pPr indent="0" lvl="0" marL="0" rtl="0" algn="l">
              <a:lnSpc>
                <a:spcPct val="100000"/>
              </a:lnSpc>
              <a:spcBef>
                <a:spcPts val="0"/>
              </a:spcBef>
              <a:spcAft>
                <a:spcPts val="0"/>
              </a:spcAft>
              <a:buClr>
                <a:schemeClr val="dk1"/>
              </a:buClr>
              <a:buSzPts val="1100"/>
              <a:buFont typeface="Arial"/>
              <a:buNone/>
            </a:pPr>
            <a:r>
              <a:rPr lang="en" sz="2000"/>
              <a:t>    but who has brought up these?</a:t>
            </a:r>
            <a:endParaRPr sz="2000"/>
          </a:p>
          <a:p>
            <a:pPr indent="0" lvl="0" marL="0" rtl="0" algn="l">
              <a:lnSpc>
                <a:spcPct val="100000"/>
              </a:lnSpc>
              <a:spcBef>
                <a:spcPts val="0"/>
              </a:spcBef>
              <a:spcAft>
                <a:spcPts val="0"/>
              </a:spcAft>
              <a:buClr>
                <a:schemeClr val="dk1"/>
              </a:buClr>
              <a:buSzPts val="1100"/>
              <a:buFont typeface="Arial"/>
              <a:buNone/>
            </a:pPr>
            <a:r>
              <a:rPr lang="en" sz="2000"/>
              <a:t>Behold, I was left alone;</a:t>
            </a:r>
            <a:endParaRPr sz="2000"/>
          </a:p>
          <a:p>
            <a:pPr indent="0" lvl="0" marL="0" rtl="0" algn="l">
              <a:lnSpc>
                <a:spcPct val="100000"/>
              </a:lnSpc>
              <a:spcBef>
                <a:spcPts val="0"/>
              </a:spcBef>
              <a:spcAft>
                <a:spcPts val="0"/>
              </a:spcAft>
              <a:buClr>
                <a:schemeClr val="dk1"/>
              </a:buClr>
              <a:buSzPts val="1100"/>
              <a:buFont typeface="Arial"/>
              <a:buNone/>
            </a:pPr>
            <a:r>
              <a:rPr lang="en" sz="2000"/>
              <a:t>    from where have these come?’”</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can be motherly?</a:t>
            </a:r>
            <a:endParaRPr/>
          </a:p>
        </p:txBody>
      </p:sp>
      <p:sp>
        <p:nvSpPr>
          <p:cNvPr id="165" name="Google Shape;165;p30"/>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Because there is an </a:t>
            </a:r>
            <a:r>
              <a:rPr lang="en" sz="2600"/>
              <a:t>aspect of </a:t>
            </a:r>
            <a:r>
              <a:rPr b="1" lang="en" sz="2600"/>
              <a:t>God’s character</a:t>
            </a:r>
            <a:r>
              <a:rPr lang="en" sz="2600"/>
              <a:t> in motherly character</a:t>
            </a:r>
            <a:r>
              <a:rPr lang="en" sz="2600"/>
              <a:t>, </a:t>
            </a:r>
            <a:r>
              <a:rPr b="1" lang="en" sz="2600"/>
              <a:t>all people</a:t>
            </a:r>
            <a:r>
              <a:rPr lang="en" sz="2600"/>
              <a:t> have the capacity to be motherly! We are all made in the image of God.</a:t>
            </a:r>
            <a:endParaRPr sz="2600"/>
          </a:p>
          <a:p>
            <a:pPr indent="0" lvl="0" marL="0" rtl="0" algn="l">
              <a:spcBef>
                <a:spcPts val="1200"/>
              </a:spcBef>
              <a:spcAft>
                <a:spcPts val="1200"/>
              </a:spcAft>
              <a:buNone/>
            </a:pPr>
            <a:r>
              <a:rPr lang="en" sz="2600"/>
              <a:t>But what about the Snort?</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0" st="0"/>
                                            </p:txEl>
                                          </p:spTgt>
                                        </p:tgtEl>
                                        <p:attrNameLst>
                                          <p:attrName>style.visibility</p:attrName>
                                        </p:attrNameLst>
                                      </p:cBhvr>
                                      <p:to>
                                        <p:strVal val="visible"/>
                                      </p:to>
                                    </p:set>
                                    <p:animEffect filter="fade" transition="in">
                                      <p:cBhvr>
                                        <p:cTn dur="1000"/>
                                        <p:tgtEl>
                                          <p:spTgt spid="1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 st="1"/>
                                            </p:txEl>
                                          </p:spTgt>
                                        </p:tgtEl>
                                        <p:attrNameLst>
                                          <p:attrName>style.visibility</p:attrName>
                                        </p:attrNameLst>
                                      </p:cBhvr>
                                      <p:to>
                                        <p:strVal val="visible"/>
                                      </p:to>
                                    </p:set>
                                    <p:animEffect filter="fade" transition="in">
                                      <p:cBhvr>
                                        <p:cTn dur="1000"/>
                                        <p:tgtEl>
                                          <p:spTgt spid="16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1"/>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171" name="Google Shape;171;p31"/>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72" name="Google Shape;172;p31"/>
          <p:cNvPicPr preferRelativeResize="0"/>
          <p:nvPr/>
        </p:nvPicPr>
        <p:blipFill>
          <a:blip r:embed="rId3">
            <a:alphaModFix/>
          </a:blip>
          <a:stretch>
            <a:fillRect/>
          </a:stretch>
        </p:blipFill>
        <p:spPr>
          <a:xfrm>
            <a:off x="311700" y="923958"/>
            <a:ext cx="8520600" cy="50100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66" name="Google Shape;66;p14"/>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67" name="Google Shape;67;p14"/>
          <p:cNvPicPr preferRelativeResize="0"/>
          <p:nvPr/>
        </p:nvPicPr>
        <p:blipFill>
          <a:blip r:embed="rId3">
            <a:alphaModFix/>
          </a:blip>
          <a:stretch>
            <a:fillRect/>
          </a:stretch>
        </p:blipFill>
        <p:spPr>
          <a:xfrm>
            <a:off x="1608187" y="465188"/>
            <a:ext cx="5927625" cy="5927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the baby bird’s mother?</a:t>
            </a:r>
            <a:endParaRPr/>
          </a:p>
        </p:txBody>
      </p:sp>
      <p:sp>
        <p:nvSpPr>
          <p:cNvPr id="73" name="Google Shape;73;p15"/>
          <p:cNvSpPr txBox="1"/>
          <p:nvPr>
            <p:ph idx="1" type="body"/>
          </p:nvPr>
        </p:nvSpPr>
        <p:spPr>
          <a:xfrm>
            <a:off x="311700" y="1562233"/>
            <a:ext cx="3999900" cy="4529700"/>
          </a:xfrm>
          <a:prstGeom prst="rect">
            <a:avLst/>
          </a:prstGeom>
        </p:spPr>
        <p:txBody>
          <a:bodyPr anchorCtr="0" anchor="t" bIns="91425" lIns="91425" spcFirstLastPara="1" rIns="91425" wrap="square" tIns="91425">
            <a:normAutofit/>
          </a:bodyPr>
          <a:lstStyle/>
          <a:p>
            <a:pPr indent="-393700" lvl="0" marL="457200" rtl="0" algn="l">
              <a:lnSpc>
                <a:spcPct val="200000"/>
              </a:lnSpc>
              <a:spcBef>
                <a:spcPts val="0"/>
              </a:spcBef>
              <a:spcAft>
                <a:spcPts val="0"/>
              </a:spcAft>
              <a:buSzPts val="2600"/>
              <a:buChar char="❖"/>
            </a:pPr>
            <a:r>
              <a:rPr lang="en" sz="2600"/>
              <a:t>Kitten</a:t>
            </a:r>
            <a:endParaRPr sz="2600"/>
          </a:p>
          <a:p>
            <a:pPr indent="-393700" lvl="0" marL="457200" rtl="0" algn="l">
              <a:lnSpc>
                <a:spcPct val="200000"/>
              </a:lnSpc>
              <a:spcBef>
                <a:spcPts val="0"/>
              </a:spcBef>
              <a:spcAft>
                <a:spcPts val="0"/>
              </a:spcAft>
              <a:buSzPts val="2600"/>
              <a:buChar char="❖"/>
            </a:pPr>
            <a:r>
              <a:rPr lang="en" sz="2600"/>
              <a:t>Hen</a:t>
            </a:r>
            <a:endParaRPr sz="2600"/>
          </a:p>
          <a:p>
            <a:pPr indent="-393700" lvl="0" marL="457200" rtl="0" algn="l">
              <a:lnSpc>
                <a:spcPct val="200000"/>
              </a:lnSpc>
              <a:spcBef>
                <a:spcPts val="0"/>
              </a:spcBef>
              <a:spcAft>
                <a:spcPts val="0"/>
              </a:spcAft>
              <a:buSzPts val="2600"/>
              <a:buChar char="❖"/>
            </a:pPr>
            <a:r>
              <a:rPr lang="en" sz="2600"/>
              <a:t>Dog</a:t>
            </a:r>
            <a:endParaRPr sz="2600"/>
          </a:p>
          <a:p>
            <a:pPr indent="-393700" lvl="0" marL="457200" rtl="0" algn="l">
              <a:lnSpc>
                <a:spcPct val="200000"/>
              </a:lnSpc>
              <a:spcBef>
                <a:spcPts val="0"/>
              </a:spcBef>
              <a:spcAft>
                <a:spcPts val="0"/>
              </a:spcAft>
              <a:buSzPts val="2600"/>
              <a:buChar char="❖"/>
            </a:pPr>
            <a:r>
              <a:rPr lang="en" sz="2600"/>
              <a:t>Cow</a:t>
            </a:r>
            <a:endParaRPr sz="2600"/>
          </a:p>
        </p:txBody>
      </p:sp>
      <p:sp>
        <p:nvSpPr>
          <p:cNvPr id="74" name="Google Shape;74;p15"/>
          <p:cNvSpPr txBox="1"/>
          <p:nvPr>
            <p:ph idx="2" type="body"/>
          </p:nvPr>
        </p:nvSpPr>
        <p:spPr>
          <a:xfrm>
            <a:off x="4832400" y="1562233"/>
            <a:ext cx="3999900" cy="4529700"/>
          </a:xfrm>
          <a:prstGeom prst="rect">
            <a:avLst/>
          </a:prstGeom>
        </p:spPr>
        <p:txBody>
          <a:bodyPr anchorCtr="0" anchor="t" bIns="91425" lIns="91425" spcFirstLastPara="1" rIns="91425" wrap="square" tIns="91425">
            <a:normAutofit/>
          </a:bodyPr>
          <a:lstStyle/>
          <a:p>
            <a:pPr indent="-393700" lvl="0" marL="457200" rtl="0" algn="l">
              <a:lnSpc>
                <a:spcPct val="200000"/>
              </a:lnSpc>
              <a:spcBef>
                <a:spcPts val="0"/>
              </a:spcBef>
              <a:spcAft>
                <a:spcPts val="0"/>
              </a:spcAft>
              <a:buSzPts val="2600"/>
              <a:buChar char="❖"/>
            </a:pPr>
            <a:r>
              <a:rPr lang="en" sz="2600"/>
              <a:t>Car</a:t>
            </a:r>
            <a:endParaRPr sz="2600"/>
          </a:p>
          <a:p>
            <a:pPr indent="-393700" lvl="0" marL="457200" rtl="0" algn="l">
              <a:lnSpc>
                <a:spcPct val="200000"/>
              </a:lnSpc>
              <a:spcBef>
                <a:spcPts val="0"/>
              </a:spcBef>
              <a:spcAft>
                <a:spcPts val="0"/>
              </a:spcAft>
              <a:buSzPts val="2600"/>
              <a:buChar char="❖"/>
            </a:pPr>
            <a:r>
              <a:rPr lang="en" sz="2600"/>
              <a:t>Boat</a:t>
            </a:r>
            <a:endParaRPr sz="2600"/>
          </a:p>
          <a:p>
            <a:pPr indent="-393700" lvl="0" marL="457200" rtl="0" algn="l">
              <a:lnSpc>
                <a:spcPct val="200000"/>
              </a:lnSpc>
              <a:spcBef>
                <a:spcPts val="0"/>
              </a:spcBef>
              <a:spcAft>
                <a:spcPts val="0"/>
              </a:spcAft>
              <a:buSzPts val="2600"/>
              <a:buChar char="❖"/>
            </a:pPr>
            <a:r>
              <a:rPr lang="en" sz="2600"/>
              <a:t>Plane</a:t>
            </a:r>
            <a:endParaRPr sz="2600"/>
          </a:p>
          <a:p>
            <a:pPr indent="-393700" lvl="0" marL="457200" rtl="0" algn="l">
              <a:lnSpc>
                <a:spcPct val="200000"/>
              </a:lnSpc>
              <a:spcBef>
                <a:spcPts val="0"/>
              </a:spcBef>
              <a:spcAft>
                <a:spcPts val="0"/>
              </a:spcAft>
              <a:buSzPts val="2600"/>
              <a:buChar char="❖"/>
            </a:pPr>
            <a:r>
              <a:rPr lang="en" sz="2600"/>
              <a:t>Snort</a:t>
            </a:r>
            <a:endParaRPr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xEl>
                                              <p:pRg end="0" st="0"/>
                                            </p:txEl>
                                          </p:spTgt>
                                        </p:tgtEl>
                                        <p:attrNameLst>
                                          <p:attrName>style.visibility</p:attrName>
                                        </p:attrNameLst>
                                      </p:cBhvr>
                                      <p:to>
                                        <p:strVal val="visible"/>
                                      </p:to>
                                    </p:set>
                                    <p:animEffect filter="fade" transition="in">
                                      <p:cBhvr>
                                        <p:cTn dur="1000"/>
                                        <p:tgtEl>
                                          <p:spTgt spid="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xEl>
                                              <p:pRg end="1" st="1"/>
                                            </p:txEl>
                                          </p:spTgt>
                                        </p:tgtEl>
                                        <p:attrNameLst>
                                          <p:attrName>style.visibility</p:attrName>
                                        </p:attrNameLst>
                                      </p:cBhvr>
                                      <p:to>
                                        <p:strVal val="visible"/>
                                      </p:to>
                                    </p:set>
                                    <p:animEffect filter="fade" transition="in">
                                      <p:cBhvr>
                                        <p:cTn dur="1000"/>
                                        <p:tgtEl>
                                          <p:spTgt spid="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xEl>
                                              <p:pRg end="2" st="2"/>
                                            </p:txEl>
                                          </p:spTgt>
                                        </p:tgtEl>
                                        <p:attrNameLst>
                                          <p:attrName>style.visibility</p:attrName>
                                        </p:attrNameLst>
                                      </p:cBhvr>
                                      <p:to>
                                        <p:strVal val="visible"/>
                                      </p:to>
                                    </p:set>
                                    <p:animEffect filter="fade" transition="in">
                                      <p:cBhvr>
                                        <p:cTn dur="1000"/>
                                        <p:tgtEl>
                                          <p:spTgt spid="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xEl>
                                              <p:pRg end="3" st="3"/>
                                            </p:txEl>
                                          </p:spTgt>
                                        </p:tgtEl>
                                        <p:attrNameLst>
                                          <p:attrName>style.visibility</p:attrName>
                                        </p:attrNameLst>
                                      </p:cBhvr>
                                      <p:to>
                                        <p:strVal val="visible"/>
                                      </p:to>
                                    </p:set>
                                    <p:animEffect filter="fade" transition="in">
                                      <p:cBhvr>
                                        <p:cTn dur="1000"/>
                                        <p:tgtEl>
                                          <p:spTgt spid="7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animEffect filter="fade" transition="in">
                                      <p:cBhvr>
                                        <p:cTn dur="1000"/>
                                        <p:tgtEl>
                                          <p:spTgt spid="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animEffect filter="fade" transition="in">
                                      <p:cBhvr>
                                        <p:cTn dur="1000"/>
                                        <p:tgtEl>
                                          <p:spTgt spid="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animEffect filter="fade" transition="in">
                                      <p:cBhvr>
                                        <p:cTn dur="1000"/>
                                        <p:tgtEl>
                                          <p:spTgt spid="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animEffect filter="fade" transition="in">
                                      <p:cBhvr>
                                        <p:cTn dur="1000"/>
                                        <p:tgtEl>
                                          <p:spTgt spid="7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80" name="Google Shape;80;p16"/>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1" name="Google Shape;81;p16"/>
          <p:cNvPicPr preferRelativeResize="0"/>
          <p:nvPr/>
        </p:nvPicPr>
        <p:blipFill>
          <a:blip r:embed="rId3">
            <a:alphaModFix/>
          </a:blip>
          <a:stretch>
            <a:fillRect/>
          </a:stretch>
        </p:blipFill>
        <p:spPr>
          <a:xfrm>
            <a:off x="311700" y="923958"/>
            <a:ext cx="8520600" cy="501009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my mother?</a:t>
            </a:r>
            <a:endParaRPr/>
          </a:p>
        </p:txBody>
      </p:sp>
      <p:sp>
        <p:nvSpPr>
          <p:cNvPr id="87" name="Google Shape;87;p17"/>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Matthew 12:46-50</a:t>
            </a:r>
            <a:endParaRPr sz="2600"/>
          </a:p>
          <a:p>
            <a:pPr indent="0" lvl="0" marL="0" rtl="0" algn="l">
              <a:lnSpc>
                <a:spcPct val="100000"/>
              </a:lnSpc>
              <a:spcBef>
                <a:spcPts val="0"/>
              </a:spcBef>
              <a:spcAft>
                <a:spcPts val="0"/>
              </a:spcAft>
              <a:buNone/>
            </a:pPr>
            <a:r>
              <a:t/>
            </a:r>
            <a:endParaRPr sz="2600"/>
          </a:p>
          <a:p>
            <a:pPr indent="0" lvl="0" marL="0" rtl="0" algn="l">
              <a:lnSpc>
                <a:spcPct val="100000"/>
              </a:lnSpc>
              <a:spcBef>
                <a:spcPts val="0"/>
              </a:spcBef>
              <a:spcAft>
                <a:spcPts val="0"/>
              </a:spcAft>
              <a:buClr>
                <a:schemeClr val="dk1"/>
              </a:buClr>
              <a:buSzPts val="1100"/>
              <a:buFont typeface="Arial"/>
              <a:buNone/>
            </a:pPr>
            <a:r>
              <a:rPr lang="en" sz="2600"/>
              <a:t>While [Jesus] was still speaking to the people, behold, his mother and his brothers stood outside, asking to speak to him. But he replied to the man who told him, “Who is my mother, and who are my brothers?” And stretching out his hand toward his disciples, he said, “Here are my mother and my brothers! For </a:t>
            </a:r>
            <a:r>
              <a:rPr b="1" lang="en" sz="2600"/>
              <a:t>whoever does the will of my Father in heaven</a:t>
            </a:r>
            <a:r>
              <a:rPr lang="en" sz="2600"/>
              <a:t> is my brother and sister and mother.”</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my mother?</a:t>
            </a:r>
            <a:endParaRPr/>
          </a:p>
        </p:txBody>
      </p:sp>
      <p:sp>
        <p:nvSpPr>
          <p:cNvPr id="93" name="Google Shape;93;p18"/>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Luke 11:27-28</a:t>
            </a:r>
            <a:endParaRPr sz="2600"/>
          </a:p>
          <a:p>
            <a:pPr indent="0" lvl="0" marL="0" rtl="0" algn="l">
              <a:lnSpc>
                <a:spcPct val="100000"/>
              </a:lnSpc>
              <a:spcBef>
                <a:spcPts val="0"/>
              </a:spcBef>
              <a:spcAft>
                <a:spcPts val="0"/>
              </a:spcAft>
              <a:buNone/>
            </a:pPr>
            <a:r>
              <a:t/>
            </a:r>
            <a:endParaRPr sz="2600"/>
          </a:p>
          <a:p>
            <a:pPr indent="0" lvl="0" marL="0" rtl="0" algn="l">
              <a:lnSpc>
                <a:spcPct val="100000"/>
              </a:lnSpc>
              <a:spcBef>
                <a:spcPts val="0"/>
              </a:spcBef>
              <a:spcAft>
                <a:spcPts val="0"/>
              </a:spcAft>
              <a:buClr>
                <a:schemeClr val="dk1"/>
              </a:buClr>
              <a:buSzPts val="1100"/>
              <a:buFont typeface="Arial"/>
              <a:buNone/>
            </a:pPr>
            <a:r>
              <a:rPr lang="en" sz="2600"/>
              <a:t>As he said these things, a woman in the crowd raised her voice and said to him, “Blessed is the womb that bore you, and the breasts at which you nursed!” But he said, “Blessed rather are </a:t>
            </a:r>
            <a:r>
              <a:rPr b="1" lang="en" sz="2600"/>
              <a:t>those who hear the word of God and keep it</a:t>
            </a:r>
            <a:r>
              <a:rPr lang="en" sz="2600"/>
              <a:t>!”</a:t>
            </a:r>
            <a:endParaRPr sz="2600"/>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can be motherly?</a:t>
            </a:r>
            <a:endParaRPr/>
          </a:p>
        </p:txBody>
      </p:sp>
      <p:sp>
        <p:nvSpPr>
          <p:cNvPr id="99" name="Google Shape;99;p19"/>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Titus 2:3-5</a:t>
            </a:r>
            <a:endParaRPr sz="2600"/>
          </a:p>
          <a:p>
            <a:pPr indent="0" lvl="0" marL="0" rtl="0" algn="l">
              <a:spcBef>
                <a:spcPts val="0"/>
              </a:spcBef>
              <a:spcAft>
                <a:spcPts val="0"/>
              </a:spcAft>
              <a:buNone/>
            </a:pPr>
            <a:r>
              <a:t/>
            </a:r>
            <a:endParaRPr sz="2600"/>
          </a:p>
          <a:p>
            <a:pPr indent="0" lvl="0" marL="0" rtl="0" algn="l">
              <a:spcBef>
                <a:spcPts val="0"/>
              </a:spcBef>
              <a:spcAft>
                <a:spcPts val="0"/>
              </a:spcAft>
              <a:buClr>
                <a:schemeClr val="dk1"/>
              </a:buClr>
              <a:buSzPts val="1100"/>
              <a:buFont typeface="Arial"/>
              <a:buNone/>
            </a:pPr>
            <a:r>
              <a:rPr lang="en" sz="2600"/>
              <a:t>Older women likewise are to be </a:t>
            </a:r>
            <a:r>
              <a:rPr b="1" lang="en" sz="2600"/>
              <a:t>reverent</a:t>
            </a:r>
            <a:r>
              <a:rPr lang="en" sz="2600"/>
              <a:t> in behavior, </a:t>
            </a:r>
            <a:r>
              <a:rPr b="1" lang="en" sz="2600"/>
              <a:t>not slanderers or slaves to much wine</a:t>
            </a:r>
            <a:r>
              <a:rPr lang="en" sz="2600"/>
              <a:t>. They are to </a:t>
            </a:r>
            <a:r>
              <a:rPr b="1" lang="en" sz="2600"/>
              <a:t>teach what is good</a:t>
            </a:r>
            <a:r>
              <a:rPr lang="en" sz="2600"/>
              <a:t>, and so train the young women to </a:t>
            </a:r>
            <a:r>
              <a:rPr b="1" lang="en" sz="2600"/>
              <a:t>love</a:t>
            </a:r>
            <a:r>
              <a:rPr lang="en" sz="2600"/>
              <a:t> their husbands and children, to be </a:t>
            </a:r>
            <a:r>
              <a:rPr b="1" lang="en" sz="2600"/>
              <a:t>self-controlled</a:t>
            </a:r>
            <a:r>
              <a:rPr lang="en" sz="2600"/>
              <a:t>, </a:t>
            </a:r>
            <a:r>
              <a:rPr b="1" lang="en" sz="2600"/>
              <a:t>pure</a:t>
            </a:r>
            <a:r>
              <a:rPr lang="en" sz="2600"/>
              <a:t>, </a:t>
            </a:r>
            <a:r>
              <a:rPr b="1" lang="en" sz="2600"/>
              <a:t>working at home</a:t>
            </a:r>
            <a:r>
              <a:rPr lang="en" sz="2600"/>
              <a:t>, </a:t>
            </a:r>
            <a:r>
              <a:rPr b="1" lang="en" sz="2600"/>
              <a:t>kind</a:t>
            </a:r>
            <a:r>
              <a:rPr lang="en" sz="2600"/>
              <a:t>, and </a:t>
            </a:r>
            <a:r>
              <a:rPr b="1" lang="en" sz="2600"/>
              <a:t>submissive</a:t>
            </a:r>
            <a:r>
              <a:rPr lang="en" sz="2600"/>
              <a:t> to their own husbands, that the word of God may not be reviled.</a:t>
            </a: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can be motherly?</a:t>
            </a:r>
            <a:endParaRPr/>
          </a:p>
        </p:txBody>
      </p:sp>
      <p:sp>
        <p:nvSpPr>
          <p:cNvPr id="105" name="Google Shape;105;p20"/>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1 Timothy 5:1-2</a:t>
            </a:r>
            <a:endParaRPr sz="2600"/>
          </a:p>
          <a:p>
            <a:pPr indent="0" lvl="0" marL="0" rtl="0" algn="l">
              <a:spcBef>
                <a:spcPts val="0"/>
              </a:spcBef>
              <a:spcAft>
                <a:spcPts val="0"/>
              </a:spcAft>
              <a:buNone/>
            </a:pPr>
            <a:r>
              <a:t/>
            </a:r>
            <a:endParaRPr sz="2600"/>
          </a:p>
          <a:p>
            <a:pPr indent="0" lvl="0" marL="0" rtl="0" algn="l">
              <a:spcBef>
                <a:spcPts val="0"/>
              </a:spcBef>
              <a:spcAft>
                <a:spcPts val="0"/>
              </a:spcAft>
              <a:buClr>
                <a:schemeClr val="dk1"/>
              </a:buClr>
              <a:buSzPts val="1100"/>
              <a:buFont typeface="Arial"/>
              <a:buNone/>
            </a:pPr>
            <a:r>
              <a:rPr lang="en" sz="2600"/>
              <a:t>Do not rebuke an older man but encourage him as you would a father, younger men as brothers, older women as mothers, younger women as sisters, in all purity.</a:t>
            </a:r>
            <a:endParaRPr sz="2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593367"/>
            <a:ext cx="8520600" cy="81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can be motherly?</a:t>
            </a:r>
            <a:endParaRPr/>
          </a:p>
        </p:txBody>
      </p:sp>
      <p:sp>
        <p:nvSpPr>
          <p:cNvPr id="111" name="Google Shape;111;p21"/>
          <p:cNvSpPr txBox="1"/>
          <p:nvPr>
            <p:ph idx="1" type="body"/>
          </p:nvPr>
        </p:nvSpPr>
        <p:spPr>
          <a:xfrm>
            <a:off x="311700" y="1562133"/>
            <a:ext cx="8520600" cy="452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2600"/>
              <a:t>1 Thessalonians 2:1-8</a:t>
            </a:r>
            <a:endParaRPr sz="26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Clr>
                <a:schemeClr val="dk1"/>
              </a:buClr>
              <a:buSzPts val="1100"/>
              <a:buFont typeface="Arial"/>
              <a:buNone/>
            </a:pPr>
            <a:r>
              <a:rPr lang="en"/>
              <a:t>For you yourselves know, brothers, that our coming to you was not in vain. But though we had already suffered and been shamefully treated at Philippi, as you know, we had boldness in our God to declare to you the gospel of God in the midst of much conflict. For our appeal does not spring from error or impurity or any attempt to deceive, but just as we have been approved by God to be entrusted with the gospel, so we speak, not to please man, but to please God who tests our hearts. For we never came with words of flattery, as you know, nor with a pretext for greed—God is witness. Nor did we seek glory from people, whether from you or from others, though we could have made demands as apostles of Christ. But we were </a:t>
            </a:r>
            <a:r>
              <a:rPr b="1" lang="en"/>
              <a:t>gentle among you</a:t>
            </a:r>
            <a:r>
              <a:rPr lang="en"/>
              <a:t>, like a nursing mother </a:t>
            </a:r>
            <a:r>
              <a:rPr b="1" lang="en"/>
              <a:t>taking care</a:t>
            </a:r>
            <a:r>
              <a:rPr lang="en"/>
              <a:t> of her own children. So, being </a:t>
            </a:r>
            <a:r>
              <a:rPr b="1" lang="en"/>
              <a:t>affectionately desirous of you</a:t>
            </a:r>
            <a:r>
              <a:rPr lang="en"/>
              <a:t>, we were </a:t>
            </a:r>
            <a:r>
              <a:rPr b="1" lang="en"/>
              <a:t>ready to share with you</a:t>
            </a:r>
            <a:r>
              <a:rPr lang="en"/>
              <a:t> not only the gospel of God but also our own selves, because </a:t>
            </a:r>
            <a:r>
              <a:rPr b="1" lang="en"/>
              <a:t>you had become very dear to us</a:t>
            </a:r>
            <a:r>
              <a:rPr lang="en"/>
              <a: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