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Robo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23cf666c69_0_7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23cf666c69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23cf666c69_0_8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23cf666c69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23cf666c69_0_9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23cf666c69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23cf666c69_0_49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23cf666c69_0_4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23cf666c69_0_86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23cf666c69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23cf666c69_0_91:notes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23cf666c69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23cf666c69_0_49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23cf666c69_0_4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7"/>
            <a:ext cx="3045625" cy="2707359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2366963"/>
            <a:ext cx="8222100" cy="1118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3621217"/>
            <a:ext cx="8222100" cy="57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6201587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7"/>
            <a:ext cx="3045625" cy="2707359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674733"/>
            <a:ext cx="8520600" cy="27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4492300"/>
            <a:ext cx="8520600" cy="170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6201587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6201587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7"/>
            <a:ext cx="3045625" cy="2707359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869796"/>
            <a:ext cx="8222100" cy="111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6201587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5204762"/>
            <a:ext cx="9144000" cy="1653192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546667"/>
            <a:ext cx="8520600" cy="8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639833"/>
            <a:ext cx="8520600" cy="445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6201587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546667"/>
            <a:ext cx="8520600" cy="8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639967"/>
            <a:ext cx="3999900" cy="445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639967"/>
            <a:ext cx="3999900" cy="445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6201587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546667"/>
            <a:ext cx="8520600" cy="8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6201587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954405"/>
            <a:ext cx="2808000" cy="413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6201587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7"/>
            <a:ext cx="3045625" cy="2707359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701800"/>
            <a:ext cx="56187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6201587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233"/>
            <a:ext cx="457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534800"/>
            <a:ext cx="4045200" cy="208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3692002"/>
            <a:ext cx="4045200" cy="169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6201587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5640767"/>
            <a:ext cx="5998800" cy="798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6201587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46667"/>
            <a:ext cx="8520600" cy="81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639833"/>
            <a:ext cx="8520600" cy="445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6201587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:fade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2366963"/>
            <a:ext cx="8222100" cy="1118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Frequently Asked Questions</a:t>
            </a:r>
            <a:endParaRPr/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088" y="3621217"/>
            <a:ext cx="8222100" cy="57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311700" y="546667"/>
            <a:ext cx="8520600" cy="8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Are we allowed to ask questions?</a:t>
            </a:r>
            <a:endParaRPr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311700" y="1639833"/>
            <a:ext cx="8520600" cy="445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Titus 3:9-11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2 Tim 2:22-26</a:t>
            </a:r>
            <a:endParaRPr sz="24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1 Thess 5:19-22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1 John 4:1-3</a:t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311700" y="546667"/>
            <a:ext cx="8520600" cy="8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is God?</a:t>
            </a:r>
            <a:endParaRPr/>
          </a:p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311700" y="1639833"/>
            <a:ext cx="8520600" cy="445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Ex 5:1-2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Prov 30:7-9</a:t>
            </a:r>
            <a:endParaRPr sz="24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Ex 3:13-18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Zech 8:20-23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Acts 9:3-5</a:t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311700" y="546667"/>
            <a:ext cx="8520600" cy="8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do we do these things?</a:t>
            </a:r>
            <a:endParaRPr/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311700" y="1639833"/>
            <a:ext cx="8520600" cy="445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Ex 13:14-16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Deut 6:20-25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Josh 4:4-7, 4:19-24</a:t>
            </a:r>
            <a:endParaRPr sz="24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1 Cor 15:19, 15:30-33</a:t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311700" y="546667"/>
            <a:ext cx="8520600" cy="8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311700" y="1639833"/>
            <a:ext cx="8520600" cy="445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>
            <p:ph type="title"/>
          </p:nvPr>
        </p:nvSpPr>
        <p:spPr>
          <a:xfrm>
            <a:off x="311700" y="546667"/>
            <a:ext cx="8520600" cy="8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 is God?</a:t>
            </a:r>
            <a:endParaRPr/>
          </a:p>
        </p:txBody>
      </p:sp>
      <p:sp>
        <p:nvSpPr>
          <p:cNvPr id="116" name="Google Shape;116;p18"/>
          <p:cNvSpPr txBox="1"/>
          <p:nvPr>
            <p:ph idx="1" type="body"/>
          </p:nvPr>
        </p:nvSpPr>
        <p:spPr>
          <a:xfrm>
            <a:off x="311700" y="1639833"/>
            <a:ext cx="8520600" cy="445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Ps 42:2-3, 42:9-10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Mark 4:35-38</a:t>
            </a:r>
            <a:endParaRPr sz="24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Job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Lam 5:20-22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Ps 22:1-2, Mark 15:33-34</a:t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type="title"/>
          </p:nvPr>
        </p:nvSpPr>
        <p:spPr>
          <a:xfrm>
            <a:off x="311700" y="546667"/>
            <a:ext cx="8520600" cy="8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long?</a:t>
            </a:r>
            <a:endParaRPr/>
          </a:p>
        </p:txBody>
      </p:sp>
      <p:sp>
        <p:nvSpPr>
          <p:cNvPr id="122" name="Google Shape;122;p19"/>
          <p:cNvSpPr txBox="1"/>
          <p:nvPr>
            <p:ph idx="1" type="body"/>
          </p:nvPr>
        </p:nvSpPr>
        <p:spPr>
          <a:xfrm>
            <a:off x="311700" y="1639833"/>
            <a:ext cx="8520600" cy="445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2 Pet 3:1-4</a:t>
            </a:r>
            <a:endParaRPr sz="2400"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-381000" lvl="0" marL="457200" rtl="0" algn="l">
              <a:spcBef>
                <a:spcPts val="120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Isa 6:8-13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Rev 6:9-11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Rom 8:18-25</a:t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/>
          <p:nvPr>
            <p:ph type="title"/>
          </p:nvPr>
        </p:nvSpPr>
        <p:spPr>
          <a:xfrm>
            <a:off x="311700" y="546667"/>
            <a:ext cx="8520600" cy="8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0"/>
          <p:cNvSpPr txBox="1"/>
          <p:nvPr>
            <p:ph idx="1" type="body"/>
          </p:nvPr>
        </p:nvSpPr>
        <p:spPr>
          <a:xfrm>
            <a:off x="311700" y="1639833"/>
            <a:ext cx="8520600" cy="445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