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8" r:id="rId2"/>
    <p:sldId id="259" r:id="rId3"/>
    <p:sldId id="262" r:id="rId4"/>
    <p:sldId id="263" r:id="rId5"/>
    <p:sldId id="264" r:id="rId6"/>
    <p:sldId id="265" r:id="rId7"/>
    <p:sldId id="274" r:id="rId8"/>
    <p:sldId id="266" r:id="rId9"/>
    <p:sldId id="267" r:id="rId10"/>
    <p:sldId id="273" r:id="rId11"/>
    <p:sldId id="269" r:id="rId12"/>
    <p:sldId id="279" r:id="rId13"/>
    <p:sldId id="277" r:id="rId14"/>
    <p:sldId id="270" r:id="rId15"/>
    <p:sldId id="276" r:id="rId16"/>
    <p:sldId id="280" r:id="rId17"/>
    <p:sldId id="281" r:id="rId18"/>
    <p:sldId id="282" r:id="rId19"/>
    <p:sldId id="283" r:id="rId20"/>
    <p:sldId id="284" r:id="rId21"/>
    <p:sldId id="271" r:id="rId22"/>
    <p:sldId id="27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58" autoAdjust="0"/>
    <p:restoredTop sz="82101" autoAdjust="0"/>
  </p:normalViewPr>
  <p:slideViewPr>
    <p:cSldViewPr snapToGrid="0">
      <p:cViewPr varScale="1">
        <p:scale>
          <a:sx n="53" d="100"/>
          <a:sy n="53" d="100"/>
        </p:scale>
        <p:origin x="162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249B36-2F09-4407-AF56-BCAB0C5AC1AF}" type="datetimeFigureOut">
              <a:rPr lang="en-US" smtClean="0"/>
              <a:t>3/18/2022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88F8D7-5DB4-4E98-9030-66C3521E09CF}" type="slidenum">
              <a:rPr lang="en-US" smtClean="0"/>
              <a:t>‹#›</a:t>
            </a:fld>
            <a:endParaRPr lang="en-US"/>
          </a:p>
        </p:txBody>
      </p:sp>
    </p:spTree>
    <p:extLst>
      <p:ext uri="{BB962C8B-B14F-4D97-AF65-F5344CB8AC3E}">
        <p14:creationId xmlns:p14="http://schemas.microsoft.com/office/powerpoint/2010/main" val="1429423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week, we attempted to look at some functions of light—guides, protects, enjoyable, salvation is light. But Satan appears as light. Today God and Light. </a:t>
            </a:r>
          </a:p>
        </p:txBody>
      </p:sp>
      <p:sp>
        <p:nvSpPr>
          <p:cNvPr id="4" name="Slide Number Placeholder 3"/>
          <p:cNvSpPr>
            <a:spLocks noGrp="1"/>
          </p:cNvSpPr>
          <p:nvPr>
            <p:ph type="sldNum" sz="quarter" idx="5"/>
          </p:nvPr>
        </p:nvSpPr>
        <p:spPr/>
        <p:txBody>
          <a:bodyPr/>
          <a:lstStyle/>
          <a:p>
            <a:fld id="{FC88F8D7-5DB4-4E98-9030-66C3521E09CF}" type="slidenum">
              <a:rPr lang="en-US" smtClean="0"/>
              <a:t>1</a:t>
            </a:fld>
            <a:endParaRPr lang="en-US"/>
          </a:p>
        </p:txBody>
      </p:sp>
    </p:spTree>
    <p:extLst>
      <p:ext uri="{BB962C8B-B14F-4D97-AF65-F5344CB8AC3E}">
        <p14:creationId xmlns:p14="http://schemas.microsoft.com/office/powerpoint/2010/main" val="838074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 creator of light, God is also the one who provides us. It is in God’s light that we have light. We have used the image of a flashlight. It is God who holds the flashlight!! We walk in his light. I don’t provide the light. </a:t>
            </a:r>
          </a:p>
        </p:txBody>
      </p:sp>
      <p:sp>
        <p:nvSpPr>
          <p:cNvPr id="4" name="Slide Number Placeholder 3"/>
          <p:cNvSpPr>
            <a:spLocks noGrp="1"/>
          </p:cNvSpPr>
          <p:nvPr>
            <p:ph type="sldNum" sz="quarter" idx="5"/>
          </p:nvPr>
        </p:nvSpPr>
        <p:spPr/>
        <p:txBody>
          <a:bodyPr/>
          <a:lstStyle/>
          <a:p>
            <a:fld id="{FC88F8D7-5DB4-4E98-9030-66C3521E09CF}" type="slidenum">
              <a:rPr lang="en-US" smtClean="0"/>
              <a:t>10</a:t>
            </a:fld>
            <a:endParaRPr lang="en-US"/>
          </a:p>
        </p:txBody>
      </p:sp>
    </p:spTree>
    <p:extLst>
      <p:ext uri="{BB962C8B-B14F-4D97-AF65-F5344CB8AC3E}">
        <p14:creationId xmlns:p14="http://schemas.microsoft.com/office/powerpoint/2010/main" val="983664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Light is not just what God creates and provides, but it is who God is. </a:t>
            </a:r>
          </a:p>
        </p:txBody>
      </p:sp>
      <p:sp>
        <p:nvSpPr>
          <p:cNvPr id="4" name="Slide Number Placeholder 3"/>
          <p:cNvSpPr>
            <a:spLocks noGrp="1"/>
          </p:cNvSpPr>
          <p:nvPr>
            <p:ph type="sldNum" sz="quarter" idx="5"/>
          </p:nvPr>
        </p:nvSpPr>
        <p:spPr/>
        <p:txBody>
          <a:bodyPr/>
          <a:lstStyle/>
          <a:p>
            <a:fld id="{FC88F8D7-5DB4-4E98-9030-66C3521E09CF}" type="slidenum">
              <a:rPr lang="en-US" smtClean="0"/>
              <a:t>11</a:t>
            </a:fld>
            <a:endParaRPr lang="en-US"/>
          </a:p>
        </p:txBody>
      </p:sp>
    </p:spTree>
    <p:extLst>
      <p:ext uri="{BB962C8B-B14F-4D97-AF65-F5344CB8AC3E}">
        <p14:creationId xmlns:p14="http://schemas.microsoft.com/office/powerpoint/2010/main" val="1269518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Light is not just what God creates and provides, but it is who God is. </a:t>
            </a:r>
          </a:p>
        </p:txBody>
      </p:sp>
      <p:sp>
        <p:nvSpPr>
          <p:cNvPr id="4" name="Slide Number Placeholder 3"/>
          <p:cNvSpPr>
            <a:spLocks noGrp="1"/>
          </p:cNvSpPr>
          <p:nvPr>
            <p:ph type="sldNum" sz="quarter" idx="5"/>
          </p:nvPr>
        </p:nvSpPr>
        <p:spPr/>
        <p:txBody>
          <a:bodyPr/>
          <a:lstStyle/>
          <a:p>
            <a:fld id="{FC88F8D7-5DB4-4E98-9030-66C3521E09CF}" type="slidenum">
              <a:rPr lang="en-US" smtClean="0"/>
              <a:t>12</a:t>
            </a:fld>
            <a:endParaRPr lang="en-US"/>
          </a:p>
        </p:txBody>
      </p:sp>
    </p:spTree>
    <p:extLst>
      <p:ext uri="{BB962C8B-B14F-4D97-AF65-F5344CB8AC3E}">
        <p14:creationId xmlns:p14="http://schemas.microsoft.com/office/powerpoint/2010/main" val="3997911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Light is not just what God creates and provides, but it is who God is. </a:t>
            </a:r>
          </a:p>
        </p:txBody>
      </p:sp>
      <p:sp>
        <p:nvSpPr>
          <p:cNvPr id="4" name="Slide Number Placeholder 3"/>
          <p:cNvSpPr>
            <a:spLocks noGrp="1"/>
          </p:cNvSpPr>
          <p:nvPr>
            <p:ph type="sldNum" sz="quarter" idx="5"/>
          </p:nvPr>
        </p:nvSpPr>
        <p:spPr/>
        <p:txBody>
          <a:bodyPr/>
          <a:lstStyle/>
          <a:p>
            <a:fld id="{FC88F8D7-5DB4-4E98-9030-66C3521E09CF}" type="slidenum">
              <a:rPr lang="en-US" smtClean="0"/>
              <a:t>13</a:t>
            </a:fld>
            <a:endParaRPr lang="en-US"/>
          </a:p>
        </p:txBody>
      </p:sp>
    </p:spTree>
    <p:extLst>
      <p:ext uri="{BB962C8B-B14F-4D97-AF65-F5344CB8AC3E}">
        <p14:creationId xmlns:p14="http://schemas.microsoft.com/office/powerpoint/2010/main" val="38955459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Light is not just what God creates and provides, but it is who God is. </a:t>
            </a:r>
          </a:p>
        </p:txBody>
      </p:sp>
      <p:sp>
        <p:nvSpPr>
          <p:cNvPr id="4" name="Slide Number Placeholder 3"/>
          <p:cNvSpPr>
            <a:spLocks noGrp="1"/>
          </p:cNvSpPr>
          <p:nvPr>
            <p:ph type="sldNum" sz="quarter" idx="5"/>
          </p:nvPr>
        </p:nvSpPr>
        <p:spPr/>
        <p:txBody>
          <a:bodyPr/>
          <a:lstStyle/>
          <a:p>
            <a:fld id="{FC88F8D7-5DB4-4E98-9030-66C3521E09CF}" type="slidenum">
              <a:rPr lang="en-US" smtClean="0"/>
              <a:t>14</a:t>
            </a:fld>
            <a:endParaRPr lang="en-US"/>
          </a:p>
        </p:txBody>
      </p:sp>
    </p:spTree>
    <p:extLst>
      <p:ext uri="{BB962C8B-B14F-4D97-AF65-F5344CB8AC3E}">
        <p14:creationId xmlns:p14="http://schemas.microsoft.com/office/powerpoint/2010/main" val="3748657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OT, God creates light, provides light, God is light. Carries forward in the NT—God is light. But, the world is dark. Jesus comes into the world to bring light into this dark world. </a:t>
            </a:r>
          </a:p>
        </p:txBody>
      </p:sp>
      <p:sp>
        <p:nvSpPr>
          <p:cNvPr id="4" name="Slide Number Placeholder 3"/>
          <p:cNvSpPr>
            <a:spLocks noGrp="1"/>
          </p:cNvSpPr>
          <p:nvPr>
            <p:ph type="sldNum" sz="quarter" idx="5"/>
          </p:nvPr>
        </p:nvSpPr>
        <p:spPr/>
        <p:txBody>
          <a:bodyPr/>
          <a:lstStyle/>
          <a:p>
            <a:fld id="{FC88F8D7-5DB4-4E98-9030-66C3521E09CF}" type="slidenum">
              <a:rPr lang="en-US" smtClean="0"/>
              <a:t>15</a:t>
            </a:fld>
            <a:endParaRPr lang="en-US"/>
          </a:p>
        </p:txBody>
      </p:sp>
    </p:spTree>
    <p:extLst>
      <p:ext uri="{BB962C8B-B14F-4D97-AF65-F5344CB8AC3E}">
        <p14:creationId xmlns:p14="http://schemas.microsoft.com/office/powerpoint/2010/main" val="3767865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Gospel of John is connecting to creation. In the beginning was the Word. And, the theme of light. </a:t>
            </a:r>
          </a:p>
        </p:txBody>
      </p:sp>
      <p:sp>
        <p:nvSpPr>
          <p:cNvPr id="4" name="Slide Number Placeholder 3"/>
          <p:cNvSpPr>
            <a:spLocks noGrp="1"/>
          </p:cNvSpPr>
          <p:nvPr>
            <p:ph type="sldNum" sz="quarter" idx="5"/>
          </p:nvPr>
        </p:nvSpPr>
        <p:spPr/>
        <p:txBody>
          <a:bodyPr/>
          <a:lstStyle/>
          <a:p>
            <a:fld id="{FC88F8D7-5DB4-4E98-9030-66C3521E09CF}" type="slidenum">
              <a:rPr lang="en-US" smtClean="0"/>
              <a:t>16</a:t>
            </a:fld>
            <a:endParaRPr lang="en-US"/>
          </a:p>
        </p:txBody>
      </p:sp>
    </p:spTree>
    <p:extLst>
      <p:ext uri="{BB962C8B-B14F-4D97-AF65-F5344CB8AC3E}">
        <p14:creationId xmlns:p14="http://schemas.microsoft.com/office/powerpoint/2010/main" val="3428898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Gospel of John is connecting to creation. In the beginning was the Word. And, the theme of light. </a:t>
            </a:r>
          </a:p>
        </p:txBody>
      </p:sp>
      <p:sp>
        <p:nvSpPr>
          <p:cNvPr id="4" name="Slide Number Placeholder 3"/>
          <p:cNvSpPr>
            <a:spLocks noGrp="1"/>
          </p:cNvSpPr>
          <p:nvPr>
            <p:ph type="sldNum" sz="quarter" idx="5"/>
          </p:nvPr>
        </p:nvSpPr>
        <p:spPr/>
        <p:txBody>
          <a:bodyPr/>
          <a:lstStyle/>
          <a:p>
            <a:fld id="{FC88F8D7-5DB4-4E98-9030-66C3521E09CF}" type="slidenum">
              <a:rPr lang="en-US" smtClean="0"/>
              <a:t>17</a:t>
            </a:fld>
            <a:endParaRPr lang="en-US"/>
          </a:p>
        </p:txBody>
      </p:sp>
    </p:spTree>
    <p:extLst>
      <p:ext uri="{BB962C8B-B14F-4D97-AF65-F5344CB8AC3E}">
        <p14:creationId xmlns:p14="http://schemas.microsoft.com/office/powerpoint/2010/main" val="3059589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Gospel of John is connecting to creation. In the beginning was the Word. And, the theme of light. </a:t>
            </a:r>
          </a:p>
        </p:txBody>
      </p:sp>
      <p:sp>
        <p:nvSpPr>
          <p:cNvPr id="4" name="Slide Number Placeholder 3"/>
          <p:cNvSpPr>
            <a:spLocks noGrp="1"/>
          </p:cNvSpPr>
          <p:nvPr>
            <p:ph type="sldNum" sz="quarter" idx="5"/>
          </p:nvPr>
        </p:nvSpPr>
        <p:spPr/>
        <p:txBody>
          <a:bodyPr/>
          <a:lstStyle/>
          <a:p>
            <a:fld id="{FC88F8D7-5DB4-4E98-9030-66C3521E09CF}" type="slidenum">
              <a:rPr lang="en-US" smtClean="0"/>
              <a:t>18</a:t>
            </a:fld>
            <a:endParaRPr lang="en-US"/>
          </a:p>
        </p:txBody>
      </p:sp>
    </p:spTree>
    <p:extLst>
      <p:ext uri="{BB962C8B-B14F-4D97-AF65-F5344CB8AC3E}">
        <p14:creationId xmlns:p14="http://schemas.microsoft.com/office/powerpoint/2010/main" val="19056817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Gospel of John is connecting to creation. In the beginning was the Word. And, the theme of light. </a:t>
            </a:r>
          </a:p>
        </p:txBody>
      </p:sp>
      <p:sp>
        <p:nvSpPr>
          <p:cNvPr id="4" name="Slide Number Placeholder 3"/>
          <p:cNvSpPr>
            <a:spLocks noGrp="1"/>
          </p:cNvSpPr>
          <p:nvPr>
            <p:ph type="sldNum" sz="quarter" idx="5"/>
          </p:nvPr>
        </p:nvSpPr>
        <p:spPr/>
        <p:txBody>
          <a:bodyPr/>
          <a:lstStyle/>
          <a:p>
            <a:fld id="{FC88F8D7-5DB4-4E98-9030-66C3521E09CF}" type="slidenum">
              <a:rPr lang="en-US" smtClean="0"/>
              <a:t>19</a:t>
            </a:fld>
            <a:endParaRPr lang="en-US"/>
          </a:p>
        </p:txBody>
      </p:sp>
    </p:spTree>
    <p:extLst>
      <p:ext uri="{BB962C8B-B14F-4D97-AF65-F5344CB8AC3E}">
        <p14:creationId xmlns:p14="http://schemas.microsoft.com/office/powerpoint/2010/main" val="588927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Bible ultimately is about who God is. It is not a self-help book. It is not just about things to believe. It’s about God. 1. God creates. 2. God provides. 3. God is light. </a:t>
            </a:r>
          </a:p>
        </p:txBody>
      </p:sp>
      <p:sp>
        <p:nvSpPr>
          <p:cNvPr id="4" name="Slide Number Placeholder 3"/>
          <p:cNvSpPr>
            <a:spLocks noGrp="1"/>
          </p:cNvSpPr>
          <p:nvPr>
            <p:ph type="sldNum" sz="quarter" idx="5"/>
          </p:nvPr>
        </p:nvSpPr>
        <p:spPr/>
        <p:txBody>
          <a:bodyPr/>
          <a:lstStyle/>
          <a:p>
            <a:fld id="{FC88F8D7-5DB4-4E98-9030-66C3521E09CF}" type="slidenum">
              <a:rPr lang="en-US" smtClean="0"/>
              <a:t>2</a:t>
            </a:fld>
            <a:endParaRPr lang="en-US"/>
          </a:p>
        </p:txBody>
      </p:sp>
    </p:spTree>
    <p:extLst>
      <p:ext uri="{BB962C8B-B14F-4D97-AF65-F5344CB8AC3E}">
        <p14:creationId xmlns:p14="http://schemas.microsoft.com/office/powerpoint/2010/main" val="40124348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Gospel of John is connecting to creation. In the beginning was the Word. And, the theme of light. </a:t>
            </a:r>
          </a:p>
        </p:txBody>
      </p:sp>
      <p:sp>
        <p:nvSpPr>
          <p:cNvPr id="4" name="Slide Number Placeholder 3"/>
          <p:cNvSpPr>
            <a:spLocks noGrp="1"/>
          </p:cNvSpPr>
          <p:nvPr>
            <p:ph type="sldNum" sz="quarter" idx="5"/>
          </p:nvPr>
        </p:nvSpPr>
        <p:spPr/>
        <p:txBody>
          <a:bodyPr/>
          <a:lstStyle/>
          <a:p>
            <a:fld id="{FC88F8D7-5DB4-4E98-9030-66C3521E09CF}" type="slidenum">
              <a:rPr lang="en-US" smtClean="0"/>
              <a:t>20</a:t>
            </a:fld>
            <a:endParaRPr lang="en-US"/>
          </a:p>
        </p:txBody>
      </p:sp>
    </p:spTree>
    <p:extLst>
      <p:ext uri="{BB962C8B-B14F-4D97-AF65-F5344CB8AC3E}">
        <p14:creationId xmlns:p14="http://schemas.microsoft.com/office/powerpoint/2010/main" val="3302583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the Garden of Eden had the sun and moon, even the temple and the tabernacle needed light. </a:t>
            </a:r>
          </a:p>
        </p:txBody>
      </p:sp>
      <p:sp>
        <p:nvSpPr>
          <p:cNvPr id="4" name="Slide Number Placeholder 3"/>
          <p:cNvSpPr>
            <a:spLocks noGrp="1"/>
          </p:cNvSpPr>
          <p:nvPr>
            <p:ph type="sldNum" sz="quarter" idx="5"/>
          </p:nvPr>
        </p:nvSpPr>
        <p:spPr/>
        <p:txBody>
          <a:bodyPr/>
          <a:lstStyle/>
          <a:p>
            <a:fld id="{FC88F8D7-5DB4-4E98-9030-66C3521E09CF}" type="slidenum">
              <a:rPr lang="en-US" smtClean="0"/>
              <a:t>21</a:t>
            </a:fld>
            <a:endParaRPr lang="en-US"/>
          </a:p>
        </p:txBody>
      </p:sp>
    </p:spTree>
    <p:extLst>
      <p:ext uri="{BB962C8B-B14F-4D97-AF65-F5344CB8AC3E}">
        <p14:creationId xmlns:p14="http://schemas.microsoft.com/office/powerpoint/2010/main" val="36700806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Light is not just what God creates and provides, but it is who God is. </a:t>
            </a:r>
          </a:p>
        </p:txBody>
      </p:sp>
      <p:sp>
        <p:nvSpPr>
          <p:cNvPr id="4" name="Slide Number Placeholder 3"/>
          <p:cNvSpPr>
            <a:spLocks noGrp="1"/>
          </p:cNvSpPr>
          <p:nvPr>
            <p:ph type="sldNum" sz="quarter" idx="5"/>
          </p:nvPr>
        </p:nvSpPr>
        <p:spPr/>
        <p:txBody>
          <a:bodyPr/>
          <a:lstStyle/>
          <a:p>
            <a:fld id="{FC88F8D7-5DB4-4E98-9030-66C3521E09CF}" type="slidenum">
              <a:rPr lang="en-US" smtClean="0"/>
              <a:t>22</a:t>
            </a:fld>
            <a:endParaRPr lang="en-US"/>
          </a:p>
        </p:txBody>
      </p:sp>
    </p:spTree>
    <p:extLst>
      <p:ext uri="{BB962C8B-B14F-4D97-AF65-F5344CB8AC3E}">
        <p14:creationId xmlns:p14="http://schemas.microsoft.com/office/powerpoint/2010/main" val="410565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Sun and moon, knowledge, morally good. </a:t>
            </a:r>
          </a:p>
        </p:txBody>
      </p:sp>
      <p:sp>
        <p:nvSpPr>
          <p:cNvPr id="4" name="Slide Number Placeholder 3"/>
          <p:cNvSpPr>
            <a:spLocks noGrp="1"/>
          </p:cNvSpPr>
          <p:nvPr>
            <p:ph type="sldNum" sz="quarter" idx="5"/>
          </p:nvPr>
        </p:nvSpPr>
        <p:spPr/>
        <p:txBody>
          <a:bodyPr/>
          <a:lstStyle/>
          <a:p>
            <a:fld id="{FC88F8D7-5DB4-4E98-9030-66C3521E09CF}" type="slidenum">
              <a:rPr lang="en-US" smtClean="0"/>
              <a:t>3</a:t>
            </a:fld>
            <a:endParaRPr lang="en-US"/>
          </a:p>
        </p:txBody>
      </p:sp>
    </p:spTree>
    <p:extLst>
      <p:ext uri="{BB962C8B-B14F-4D97-AF65-F5344CB8AC3E}">
        <p14:creationId xmlns:p14="http://schemas.microsoft.com/office/powerpoint/2010/main" val="1881183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is the creator of light. God is the creator and interestingly, God makes light. This is before sin enters the world or anything else really happens. Through God’s Words.</a:t>
            </a:r>
          </a:p>
        </p:txBody>
      </p:sp>
      <p:sp>
        <p:nvSpPr>
          <p:cNvPr id="4" name="Slide Number Placeholder 3"/>
          <p:cNvSpPr>
            <a:spLocks noGrp="1"/>
          </p:cNvSpPr>
          <p:nvPr>
            <p:ph type="sldNum" sz="quarter" idx="5"/>
          </p:nvPr>
        </p:nvSpPr>
        <p:spPr/>
        <p:txBody>
          <a:bodyPr/>
          <a:lstStyle/>
          <a:p>
            <a:fld id="{FC88F8D7-5DB4-4E98-9030-66C3521E09CF}" type="slidenum">
              <a:rPr lang="en-US" smtClean="0"/>
              <a:t>4</a:t>
            </a:fld>
            <a:endParaRPr lang="en-US"/>
          </a:p>
        </p:txBody>
      </p:sp>
    </p:spTree>
    <p:extLst>
      <p:ext uri="{BB962C8B-B14F-4D97-AF65-F5344CB8AC3E}">
        <p14:creationId xmlns:p14="http://schemas.microsoft.com/office/powerpoint/2010/main" val="295763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book of Isaiah is highlighting God’s rule over all things. God is in control. The people need to know this. In their captivity, God is in control. When they’re not in captivity, God is in control. </a:t>
            </a:r>
          </a:p>
        </p:txBody>
      </p:sp>
      <p:sp>
        <p:nvSpPr>
          <p:cNvPr id="4" name="Slide Number Placeholder 3"/>
          <p:cNvSpPr>
            <a:spLocks noGrp="1"/>
          </p:cNvSpPr>
          <p:nvPr>
            <p:ph type="sldNum" sz="quarter" idx="5"/>
          </p:nvPr>
        </p:nvSpPr>
        <p:spPr/>
        <p:txBody>
          <a:bodyPr/>
          <a:lstStyle/>
          <a:p>
            <a:fld id="{FC88F8D7-5DB4-4E98-9030-66C3521E09CF}" type="slidenum">
              <a:rPr lang="en-US" smtClean="0"/>
              <a:t>5</a:t>
            </a:fld>
            <a:endParaRPr lang="en-US"/>
          </a:p>
        </p:txBody>
      </p:sp>
    </p:spTree>
    <p:extLst>
      <p:ext uri="{BB962C8B-B14F-4D97-AF65-F5344CB8AC3E}">
        <p14:creationId xmlns:p14="http://schemas.microsoft.com/office/powerpoint/2010/main" val="3518628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know that God is the creator of light. 1) God is the creator of the sun and the moon. Have you seen the sun? The moon? God made it? 2) God is the creator of knowledge. 3) God is the creator of all that is good. </a:t>
            </a:r>
          </a:p>
        </p:txBody>
      </p:sp>
      <p:sp>
        <p:nvSpPr>
          <p:cNvPr id="4" name="Slide Number Placeholder 3"/>
          <p:cNvSpPr>
            <a:spLocks noGrp="1"/>
          </p:cNvSpPr>
          <p:nvPr>
            <p:ph type="sldNum" sz="quarter" idx="5"/>
          </p:nvPr>
        </p:nvSpPr>
        <p:spPr/>
        <p:txBody>
          <a:bodyPr/>
          <a:lstStyle/>
          <a:p>
            <a:fld id="{FC88F8D7-5DB4-4E98-9030-66C3521E09CF}" type="slidenum">
              <a:rPr lang="en-US" smtClean="0"/>
              <a:t>6</a:t>
            </a:fld>
            <a:endParaRPr lang="en-US"/>
          </a:p>
        </p:txBody>
      </p:sp>
    </p:spTree>
    <p:extLst>
      <p:ext uri="{BB962C8B-B14F-4D97-AF65-F5344CB8AC3E}">
        <p14:creationId xmlns:p14="http://schemas.microsoft.com/office/powerpoint/2010/main" val="2234786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know that God is the creator of light. 1) God is the creator of the sun and the moon. Have you seen the sun? The moon? God made it? 2) God is the creator of knowledge. 3) God is the creator of all that is good. </a:t>
            </a:r>
          </a:p>
        </p:txBody>
      </p:sp>
      <p:sp>
        <p:nvSpPr>
          <p:cNvPr id="4" name="Slide Number Placeholder 3"/>
          <p:cNvSpPr>
            <a:spLocks noGrp="1"/>
          </p:cNvSpPr>
          <p:nvPr>
            <p:ph type="sldNum" sz="quarter" idx="5"/>
          </p:nvPr>
        </p:nvSpPr>
        <p:spPr/>
        <p:txBody>
          <a:bodyPr/>
          <a:lstStyle/>
          <a:p>
            <a:fld id="{FC88F8D7-5DB4-4E98-9030-66C3521E09CF}" type="slidenum">
              <a:rPr lang="en-US" smtClean="0"/>
              <a:t>7</a:t>
            </a:fld>
            <a:endParaRPr lang="en-US"/>
          </a:p>
        </p:txBody>
      </p:sp>
    </p:spTree>
    <p:extLst>
      <p:ext uri="{BB962C8B-B14F-4D97-AF65-F5344CB8AC3E}">
        <p14:creationId xmlns:p14="http://schemas.microsoft.com/office/powerpoint/2010/main" val="1852413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 creator of light, God is also the one who provides us. It is in God’s light that we have light. We have used the image of a flashlight. It is God who holds the flashlight!! We walk in his light. I don’t provide the light. </a:t>
            </a:r>
          </a:p>
        </p:txBody>
      </p:sp>
      <p:sp>
        <p:nvSpPr>
          <p:cNvPr id="4" name="Slide Number Placeholder 3"/>
          <p:cNvSpPr>
            <a:spLocks noGrp="1"/>
          </p:cNvSpPr>
          <p:nvPr>
            <p:ph type="sldNum" sz="quarter" idx="5"/>
          </p:nvPr>
        </p:nvSpPr>
        <p:spPr/>
        <p:txBody>
          <a:bodyPr/>
          <a:lstStyle/>
          <a:p>
            <a:fld id="{FC88F8D7-5DB4-4E98-9030-66C3521E09CF}" type="slidenum">
              <a:rPr lang="en-US" smtClean="0"/>
              <a:t>8</a:t>
            </a:fld>
            <a:endParaRPr lang="en-US"/>
          </a:p>
        </p:txBody>
      </p:sp>
    </p:spTree>
    <p:extLst>
      <p:ext uri="{BB962C8B-B14F-4D97-AF65-F5344CB8AC3E}">
        <p14:creationId xmlns:p14="http://schemas.microsoft.com/office/powerpoint/2010/main" val="1526309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 creator of light, God is also the one who provides us. It is in God’s light that we have light. We have used the image of a flashlight. It is God who holds the flashlight!! We walk in his light. I don’t provide the light. </a:t>
            </a:r>
          </a:p>
        </p:txBody>
      </p:sp>
      <p:sp>
        <p:nvSpPr>
          <p:cNvPr id="4" name="Slide Number Placeholder 3"/>
          <p:cNvSpPr>
            <a:spLocks noGrp="1"/>
          </p:cNvSpPr>
          <p:nvPr>
            <p:ph type="sldNum" sz="quarter" idx="5"/>
          </p:nvPr>
        </p:nvSpPr>
        <p:spPr/>
        <p:txBody>
          <a:bodyPr/>
          <a:lstStyle/>
          <a:p>
            <a:fld id="{FC88F8D7-5DB4-4E98-9030-66C3521E09CF}" type="slidenum">
              <a:rPr lang="en-US" smtClean="0"/>
              <a:t>9</a:t>
            </a:fld>
            <a:endParaRPr lang="en-US"/>
          </a:p>
        </p:txBody>
      </p:sp>
    </p:spTree>
    <p:extLst>
      <p:ext uri="{BB962C8B-B14F-4D97-AF65-F5344CB8AC3E}">
        <p14:creationId xmlns:p14="http://schemas.microsoft.com/office/powerpoint/2010/main" val="207410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FE98E7-7173-4DB8-81E4-FC0D5B71AB9D}"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180C4-4C93-4EA7-8B81-B39422FC9206}" type="slidenum">
              <a:rPr lang="en-US" smtClean="0"/>
              <a:t>‹#›</a:t>
            </a:fld>
            <a:endParaRPr lang="en-US"/>
          </a:p>
        </p:txBody>
      </p:sp>
    </p:spTree>
    <p:extLst>
      <p:ext uri="{BB962C8B-B14F-4D97-AF65-F5344CB8AC3E}">
        <p14:creationId xmlns:p14="http://schemas.microsoft.com/office/powerpoint/2010/main" val="36871823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FE98E7-7173-4DB8-81E4-FC0D5B71AB9D}"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180C4-4C93-4EA7-8B81-B39422FC9206}" type="slidenum">
              <a:rPr lang="en-US" smtClean="0"/>
              <a:t>‹#›</a:t>
            </a:fld>
            <a:endParaRPr lang="en-US"/>
          </a:p>
        </p:txBody>
      </p:sp>
    </p:spTree>
    <p:extLst>
      <p:ext uri="{BB962C8B-B14F-4D97-AF65-F5344CB8AC3E}">
        <p14:creationId xmlns:p14="http://schemas.microsoft.com/office/powerpoint/2010/main" val="31849409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FE98E7-7173-4DB8-81E4-FC0D5B71AB9D}"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180C4-4C93-4EA7-8B81-B39422FC9206}" type="slidenum">
              <a:rPr lang="en-US" smtClean="0"/>
              <a:t>‹#›</a:t>
            </a:fld>
            <a:endParaRPr lang="en-US"/>
          </a:p>
        </p:txBody>
      </p:sp>
    </p:spTree>
    <p:extLst>
      <p:ext uri="{BB962C8B-B14F-4D97-AF65-F5344CB8AC3E}">
        <p14:creationId xmlns:p14="http://schemas.microsoft.com/office/powerpoint/2010/main" val="37210202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FE98E7-7173-4DB8-81E4-FC0D5B71AB9D}"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180C4-4C93-4EA7-8B81-B39422FC9206}" type="slidenum">
              <a:rPr lang="en-US" smtClean="0"/>
              <a:t>‹#›</a:t>
            </a:fld>
            <a:endParaRPr lang="en-US"/>
          </a:p>
        </p:txBody>
      </p:sp>
    </p:spTree>
    <p:extLst>
      <p:ext uri="{BB962C8B-B14F-4D97-AF65-F5344CB8AC3E}">
        <p14:creationId xmlns:p14="http://schemas.microsoft.com/office/powerpoint/2010/main" val="7156110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FE98E7-7173-4DB8-81E4-FC0D5B71AB9D}"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180C4-4C93-4EA7-8B81-B39422FC9206}" type="slidenum">
              <a:rPr lang="en-US" smtClean="0"/>
              <a:t>‹#›</a:t>
            </a:fld>
            <a:endParaRPr lang="en-US"/>
          </a:p>
        </p:txBody>
      </p:sp>
    </p:spTree>
    <p:extLst>
      <p:ext uri="{BB962C8B-B14F-4D97-AF65-F5344CB8AC3E}">
        <p14:creationId xmlns:p14="http://schemas.microsoft.com/office/powerpoint/2010/main" val="41983663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FE98E7-7173-4DB8-81E4-FC0D5B71AB9D}"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180C4-4C93-4EA7-8B81-B39422FC9206}" type="slidenum">
              <a:rPr lang="en-US" smtClean="0"/>
              <a:t>‹#›</a:t>
            </a:fld>
            <a:endParaRPr lang="en-US"/>
          </a:p>
        </p:txBody>
      </p:sp>
    </p:spTree>
    <p:extLst>
      <p:ext uri="{BB962C8B-B14F-4D97-AF65-F5344CB8AC3E}">
        <p14:creationId xmlns:p14="http://schemas.microsoft.com/office/powerpoint/2010/main" val="16933117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FE98E7-7173-4DB8-81E4-FC0D5B71AB9D}" type="datetimeFigureOut">
              <a:rPr lang="en-US" smtClean="0"/>
              <a:t>3/18/2022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4180C4-4C93-4EA7-8B81-B39422FC9206}" type="slidenum">
              <a:rPr lang="en-US" smtClean="0"/>
              <a:t>‹#›</a:t>
            </a:fld>
            <a:endParaRPr lang="en-US"/>
          </a:p>
        </p:txBody>
      </p:sp>
    </p:spTree>
    <p:extLst>
      <p:ext uri="{BB962C8B-B14F-4D97-AF65-F5344CB8AC3E}">
        <p14:creationId xmlns:p14="http://schemas.microsoft.com/office/powerpoint/2010/main" val="5372700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FE98E7-7173-4DB8-81E4-FC0D5B71AB9D}" type="datetimeFigureOut">
              <a:rPr lang="en-US" smtClean="0"/>
              <a:t>3/18/2022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4180C4-4C93-4EA7-8B81-B39422FC9206}" type="slidenum">
              <a:rPr lang="en-US" smtClean="0"/>
              <a:t>‹#›</a:t>
            </a:fld>
            <a:endParaRPr lang="en-US"/>
          </a:p>
        </p:txBody>
      </p:sp>
    </p:spTree>
    <p:extLst>
      <p:ext uri="{BB962C8B-B14F-4D97-AF65-F5344CB8AC3E}">
        <p14:creationId xmlns:p14="http://schemas.microsoft.com/office/powerpoint/2010/main" val="5452546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E98E7-7173-4DB8-81E4-FC0D5B71AB9D}" type="datetimeFigureOut">
              <a:rPr lang="en-US" smtClean="0"/>
              <a:t>3/18/2022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4180C4-4C93-4EA7-8B81-B39422FC9206}" type="slidenum">
              <a:rPr lang="en-US" smtClean="0"/>
              <a:t>‹#›</a:t>
            </a:fld>
            <a:endParaRPr lang="en-US"/>
          </a:p>
        </p:txBody>
      </p:sp>
    </p:spTree>
    <p:extLst>
      <p:ext uri="{BB962C8B-B14F-4D97-AF65-F5344CB8AC3E}">
        <p14:creationId xmlns:p14="http://schemas.microsoft.com/office/powerpoint/2010/main" val="34826780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FE98E7-7173-4DB8-81E4-FC0D5B71AB9D}"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180C4-4C93-4EA7-8B81-B39422FC9206}" type="slidenum">
              <a:rPr lang="en-US" smtClean="0"/>
              <a:t>‹#›</a:t>
            </a:fld>
            <a:endParaRPr lang="en-US"/>
          </a:p>
        </p:txBody>
      </p:sp>
    </p:spTree>
    <p:extLst>
      <p:ext uri="{BB962C8B-B14F-4D97-AF65-F5344CB8AC3E}">
        <p14:creationId xmlns:p14="http://schemas.microsoft.com/office/powerpoint/2010/main" val="37088513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FE98E7-7173-4DB8-81E4-FC0D5B71AB9D}"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180C4-4C93-4EA7-8B81-B39422FC9206}" type="slidenum">
              <a:rPr lang="en-US" smtClean="0"/>
              <a:t>‹#›</a:t>
            </a:fld>
            <a:endParaRPr lang="en-US"/>
          </a:p>
        </p:txBody>
      </p:sp>
    </p:spTree>
    <p:extLst>
      <p:ext uri="{BB962C8B-B14F-4D97-AF65-F5344CB8AC3E}">
        <p14:creationId xmlns:p14="http://schemas.microsoft.com/office/powerpoint/2010/main" val="38341534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E98E7-7173-4DB8-81E4-FC0D5B71AB9D}" type="datetimeFigureOut">
              <a:rPr lang="en-US" smtClean="0"/>
              <a:t>3/18/2022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180C4-4C93-4EA7-8B81-B39422FC9206}" type="slidenum">
              <a:rPr lang="en-US" smtClean="0"/>
              <a:t>‹#›</a:t>
            </a:fld>
            <a:endParaRPr lang="en-US"/>
          </a:p>
        </p:txBody>
      </p:sp>
    </p:spTree>
    <p:extLst>
      <p:ext uri="{BB962C8B-B14F-4D97-AF65-F5344CB8AC3E}">
        <p14:creationId xmlns:p14="http://schemas.microsoft.com/office/powerpoint/2010/main" val="39809274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A36E6-5663-4BCB-8BC7-2BC6115BAB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D4A852-2D40-4F1F-89F4-42ECF9BB4D8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371877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48A06FE-99F1-45DC-AD9A-F9A80FBA229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God is the provider of light. </a:t>
            </a:r>
          </a:p>
        </p:txBody>
      </p:sp>
    </p:spTree>
    <p:extLst>
      <p:ext uri="{BB962C8B-B14F-4D97-AF65-F5344CB8AC3E}">
        <p14:creationId xmlns:p14="http://schemas.microsoft.com/office/powerpoint/2010/main" val="4709631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48A06FE-99F1-45DC-AD9A-F9A80FBA229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God is light. </a:t>
            </a:r>
          </a:p>
        </p:txBody>
      </p:sp>
      <p:sp>
        <p:nvSpPr>
          <p:cNvPr id="6" name="TextBox 5">
            <a:extLst>
              <a:ext uri="{FF2B5EF4-FFF2-40B4-BE49-F238E27FC236}">
                <a16:creationId xmlns:a16="http://schemas.microsoft.com/office/drawing/2014/main" id="{835933D6-C6ED-498B-8400-1CB683153E19}"/>
              </a:ext>
            </a:extLst>
          </p:cNvPr>
          <p:cNvSpPr txBox="1"/>
          <p:nvPr/>
        </p:nvSpPr>
        <p:spPr>
          <a:xfrm>
            <a:off x="179882" y="513516"/>
            <a:ext cx="9144000" cy="3354765"/>
          </a:xfrm>
          <a:prstGeom prst="rect">
            <a:avLst/>
          </a:prstGeom>
          <a:noFill/>
        </p:spPr>
        <p:txBody>
          <a:bodyPr wrap="square">
            <a:spAutoFit/>
          </a:bodyPr>
          <a:lstStyle/>
          <a:p>
            <a:br>
              <a:rPr lang="en-US" sz="3600" dirty="0">
                <a:solidFill>
                  <a:schemeClr val="bg1"/>
                </a:solidFill>
              </a:rPr>
            </a:br>
            <a:r>
              <a:rPr lang="en-US" sz="3600" b="0" i="0" dirty="0">
                <a:solidFill>
                  <a:schemeClr val="bg1"/>
                </a:solidFill>
                <a:effectLst/>
                <a:latin typeface="system-ui"/>
              </a:rPr>
              <a:t>Your sun will never set again,</a:t>
            </a:r>
            <a:br>
              <a:rPr lang="en-US" sz="3600" dirty="0">
                <a:solidFill>
                  <a:schemeClr val="bg1"/>
                </a:solidFill>
              </a:rPr>
            </a:br>
            <a:r>
              <a:rPr lang="en-US" sz="3600" b="0" i="0" dirty="0">
                <a:solidFill>
                  <a:schemeClr val="bg1"/>
                </a:solidFill>
                <a:effectLst/>
                <a:latin typeface="Courier New" panose="02070309020205020404" pitchFamily="49" charset="0"/>
              </a:rPr>
              <a:t>    </a:t>
            </a:r>
            <a:r>
              <a:rPr lang="en-US" sz="3600" b="0" i="0" dirty="0">
                <a:solidFill>
                  <a:schemeClr val="bg1"/>
                </a:solidFill>
                <a:effectLst/>
                <a:latin typeface="system-ui"/>
              </a:rPr>
              <a:t>and your moon will wane no more;</a:t>
            </a:r>
            <a:br>
              <a:rPr lang="en-US" sz="3600" dirty="0">
                <a:solidFill>
                  <a:schemeClr val="bg1"/>
                </a:solidFill>
              </a:rPr>
            </a:br>
            <a:r>
              <a:rPr lang="en-US" sz="3600" b="1" i="0" dirty="0">
                <a:effectLst/>
                <a:highlight>
                  <a:srgbClr val="FFFF00"/>
                </a:highlight>
                <a:latin typeface="system-ui"/>
              </a:rPr>
              <a:t>the </a:t>
            </a:r>
            <a:r>
              <a:rPr lang="en-US" sz="3600" b="1" i="0" cap="small" dirty="0">
                <a:effectLst/>
                <a:highlight>
                  <a:srgbClr val="FFFF00"/>
                </a:highlight>
                <a:latin typeface="system-ui"/>
              </a:rPr>
              <a:t>Lord</a:t>
            </a:r>
            <a:r>
              <a:rPr lang="en-US" sz="3600" b="1" i="0" dirty="0">
                <a:effectLst/>
                <a:highlight>
                  <a:srgbClr val="FFFF00"/>
                </a:highlight>
                <a:latin typeface="system-ui"/>
              </a:rPr>
              <a:t> will be your everlasting light</a:t>
            </a:r>
            <a:r>
              <a:rPr lang="en-US" sz="3600" b="0" i="0" dirty="0">
                <a:solidFill>
                  <a:schemeClr val="bg1"/>
                </a:solidFill>
                <a:effectLst/>
                <a:latin typeface="system-ui"/>
              </a:rPr>
              <a:t>,</a:t>
            </a:r>
            <a:br>
              <a:rPr lang="en-US" sz="3600" dirty="0">
                <a:solidFill>
                  <a:schemeClr val="bg1"/>
                </a:solidFill>
              </a:rPr>
            </a:br>
            <a:r>
              <a:rPr lang="en-US" sz="3600" b="0" i="0" dirty="0">
                <a:solidFill>
                  <a:schemeClr val="bg1"/>
                </a:solidFill>
                <a:effectLst/>
                <a:latin typeface="Courier New" panose="02070309020205020404" pitchFamily="49" charset="0"/>
              </a:rPr>
              <a:t>    </a:t>
            </a:r>
            <a:r>
              <a:rPr lang="en-US" sz="3600" b="0" i="0" dirty="0">
                <a:solidFill>
                  <a:schemeClr val="bg1"/>
                </a:solidFill>
                <a:effectLst/>
                <a:latin typeface="system-ui"/>
              </a:rPr>
              <a:t>and your days of sorrow will end.</a:t>
            </a:r>
            <a:r>
              <a:rPr lang="en-US" sz="3200" i="1" dirty="0">
                <a:solidFill>
                  <a:schemeClr val="bg1"/>
                </a:solidFill>
                <a:latin typeface="system-ui"/>
              </a:rPr>
              <a:t>																		Isaiah 60:20</a:t>
            </a:r>
            <a:endParaRPr lang="en-US" sz="3200" i="1" dirty="0">
              <a:solidFill>
                <a:schemeClr val="bg1"/>
              </a:solidFill>
            </a:endParaRPr>
          </a:p>
        </p:txBody>
      </p:sp>
    </p:spTree>
    <p:extLst>
      <p:ext uri="{BB962C8B-B14F-4D97-AF65-F5344CB8AC3E}">
        <p14:creationId xmlns:p14="http://schemas.microsoft.com/office/powerpoint/2010/main" val="11957797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48A06FE-99F1-45DC-AD9A-F9A80FBA229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God is light. </a:t>
            </a:r>
          </a:p>
        </p:txBody>
      </p:sp>
      <p:sp>
        <p:nvSpPr>
          <p:cNvPr id="6" name="TextBox 5">
            <a:extLst>
              <a:ext uri="{FF2B5EF4-FFF2-40B4-BE49-F238E27FC236}">
                <a16:creationId xmlns:a16="http://schemas.microsoft.com/office/drawing/2014/main" id="{835933D6-C6ED-498B-8400-1CB683153E19}"/>
              </a:ext>
            </a:extLst>
          </p:cNvPr>
          <p:cNvSpPr txBox="1"/>
          <p:nvPr/>
        </p:nvSpPr>
        <p:spPr>
          <a:xfrm>
            <a:off x="0" y="513516"/>
            <a:ext cx="9144000" cy="3600986"/>
          </a:xfrm>
          <a:prstGeom prst="rect">
            <a:avLst/>
          </a:prstGeom>
          <a:noFill/>
        </p:spPr>
        <p:txBody>
          <a:bodyPr wrap="square">
            <a:spAutoFit/>
          </a:bodyPr>
          <a:lstStyle/>
          <a:p>
            <a:br>
              <a:rPr lang="en-US" sz="3600" dirty="0">
                <a:solidFill>
                  <a:schemeClr val="bg1"/>
                </a:solidFill>
              </a:rPr>
            </a:br>
            <a:r>
              <a:rPr lang="en-US" sz="3200" b="0" i="0" dirty="0">
                <a:solidFill>
                  <a:schemeClr val="bg1"/>
                </a:solidFill>
                <a:effectLst/>
                <a:latin typeface="system-ui"/>
              </a:rPr>
              <a:t>For by their own sword they did not possess the land,</a:t>
            </a:r>
            <a:br>
              <a:rPr lang="en-US" sz="3200" dirty="0">
                <a:solidFill>
                  <a:schemeClr val="bg1"/>
                </a:solidFill>
              </a:rPr>
            </a:br>
            <a:r>
              <a:rPr lang="en-US" sz="3200" b="0" i="0" dirty="0">
                <a:solidFill>
                  <a:schemeClr val="bg1"/>
                </a:solidFill>
                <a:effectLst/>
                <a:latin typeface="system-ui"/>
              </a:rPr>
              <a:t>And their own arm did not save them,</a:t>
            </a:r>
            <a:br>
              <a:rPr lang="en-US" sz="3200" dirty="0">
                <a:solidFill>
                  <a:schemeClr val="bg1"/>
                </a:solidFill>
              </a:rPr>
            </a:br>
            <a:r>
              <a:rPr lang="en-US" sz="3200" b="0" i="0" dirty="0">
                <a:solidFill>
                  <a:schemeClr val="bg1"/>
                </a:solidFill>
                <a:effectLst/>
                <a:latin typeface="system-ui"/>
              </a:rPr>
              <a:t>But Your right hand and Your arm </a:t>
            </a:r>
          </a:p>
          <a:p>
            <a:r>
              <a:rPr lang="en-US" sz="3200" b="1" i="0" dirty="0">
                <a:effectLst/>
                <a:highlight>
                  <a:srgbClr val="FFFF00"/>
                </a:highlight>
                <a:latin typeface="system-ui"/>
              </a:rPr>
              <a:t>and the light of Your presence</a:t>
            </a:r>
            <a:r>
              <a:rPr lang="en-US" sz="3200" b="0" i="0" dirty="0">
                <a:solidFill>
                  <a:schemeClr val="bg1"/>
                </a:solidFill>
                <a:effectLst/>
                <a:latin typeface="system-ui"/>
              </a:rPr>
              <a:t>,</a:t>
            </a:r>
            <a:br>
              <a:rPr lang="en-US" sz="3200" dirty="0">
                <a:solidFill>
                  <a:schemeClr val="bg1"/>
                </a:solidFill>
              </a:rPr>
            </a:br>
            <a:r>
              <a:rPr lang="en-US" sz="3200" b="0" i="0" dirty="0">
                <a:solidFill>
                  <a:schemeClr val="bg1"/>
                </a:solidFill>
                <a:effectLst/>
                <a:latin typeface="system-ui"/>
              </a:rPr>
              <a:t>For You favored them.</a:t>
            </a:r>
            <a:r>
              <a:rPr lang="en-US" sz="3200" b="0" i="0" dirty="0">
                <a:solidFill>
                  <a:srgbClr val="000000"/>
                </a:solidFill>
                <a:effectLst/>
                <a:latin typeface="system-ui"/>
              </a:rPr>
              <a:t>.</a:t>
            </a:r>
            <a:r>
              <a:rPr lang="en-US" sz="3200" i="1" dirty="0">
                <a:solidFill>
                  <a:schemeClr val="bg1"/>
                </a:solidFill>
                <a:latin typeface="system-ui"/>
              </a:rPr>
              <a:t>																									Psalm 44:3</a:t>
            </a:r>
            <a:endParaRPr lang="en-US" sz="3200" i="1" dirty="0">
              <a:solidFill>
                <a:schemeClr val="bg1"/>
              </a:solidFill>
            </a:endParaRPr>
          </a:p>
        </p:txBody>
      </p:sp>
    </p:spTree>
    <p:extLst>
      <p:ext uri="{BB962C8B-B14F-4D97-AF65-F5344CB8AC3E}">
        <p14:creationId xmlns:p14="http://schemas.microsoft.com/office/powerpoint/2010/main" val="14536076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48A06FE-99F1-45DC-AD9A-F9A80FBA229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God is light. </a:t>
            </a:r>
          </a:p>
        </p:txBody>
      </p:sp>
      <p:sp>
        <p:nvSpPr>
          <p:cNvPr id="6" name="TextBox 5">
            <a:extLst>
              <a:ext uri="{FF2B5EF4-FFF2-40B4-BE49-F238E27FC236}">
                <a16:creationId xmlns:a16="http://schemas.microsoft.com/office/drawing/2014/main" id="{835933D6-C6ED-498B-8400-1CB683153E19}"/>
              </a:ext>
            </a:extLst>
          </p:cNvPr>
          <p:cNvSpPr txBox="1"/>
          <p:nvPr/>
        </p:nvSpPr>
        <p:spPr>
          <a:xfrm>
            <a:off x="0" y="513516"/>
            <a:ext cx="9144000" cy="2246769"/>
          </a:xfrm>
          <a:prstGeom prst="rect">
            <a:avLst/>
          </a:prstGeom>
          <a:noFill/>
        </p:spPr>
        <p:txBody>
          <a:bodyPr wrap="square">
            <a:spAutoFit/>
          </a:bodyPr>
          <a:lstStyle/>
          <a:p>
            <a:br>
              <a:rPr lang="en-US" sz="3600" dirty="0">
                <a:solidFill>
                  <a:schemeClr val="bg1"/>
                </a:solidFill>
              </a:rPr>
            </a:br>
            <a:r>
              <a:rPr lang="en-US" sz="3600" b="0" dirty="0">
                <a:solidFill>
                  <a:schemeClr val="bg1"/>
                </a:solidFill>
                <a:effectLst/>
                <a:latin typeface="system-ui"/>
              </a:rPr>
              <a:t>You have placed our iniquities before You,</a:t>
            </a:r>
            <a:br>
              <a:rPr lang="en-US" sz="3600" dirty="0">
                <a:solidFill>
                  <a:schemeClr val="bg1"/>
                </a:solidFill>
              </a:rPr>
            </a:br>
            <a:r>
              <a:rPr lang="en-US" sz="3600" b="0" dirty="0">
                <a:solidFill>
                  <a:schemeClr val="bg1"/>
                </a:solidFill>
                <a:effectLst/>
                <a:latin typeface="system-ui"/>
              </a:rPr>
              <a:t>Our secret sins in </a:t>
            </a:r>
            <a:r>
              <a:rPr lang="en-US" sz="3600" b="1" dirty="0">
                <a:effectLst/>
                <a:highlight>
                  <a:srgbClr val="FFFF00"/>
                </a:highlight>
                <a:latin typeface="system-ui"/>
              </a:rPr>
              <a:t>the light of Your presence</a:t>
            </a:r>
            <a:r>
              <a:rPr lang="en-US" sz="3600" b="0" dirty="0">
                <a:solidFill>
                  <a:schemeClr val="bg1"/>
                </a:solidFill>
                <a:effectLst/>
                <a:latin typeface="system-ui"/>
              </a:rPr>
              <a:t>.</a:t>
            </a:r>
            <a:r>
              <a:rPr lang="en-US" sz="3200" dirty="0">
                <a:solidFill>
                  <a:schemeClr val="bg1"/>
                </a:solidFill>
                <a:latin typeface="system-ui"/>
              </a:rPr>
              <a:t>															</a:t>
            </a:r>
            <a:r>
              <a:rPr lang="en-US" sz="3200" i="1" dirty="0">
                <a:solidFill>
                  <a:schemeClr val="bg1"/>
                </a:solidFill>
                <a:latin typeface="system-ui"/>
              </a:rPr>
              <a:t>Psalm 90:8</a:t>
            </a:r>
            <a:endParaRPr lang="en-US" sz="3200" i="1" dirty="0">
              <a:solidFill>
                <a:schemeClr val="bg1"/>
              </a:solidFill>
            </a:endParaRPr>
          </a:p>
        </p:txBody>
      </p:sp>
    </p:spTree>
    <p:extLst>
      <p:ext uri="{BB962C8B-B14F-4D97-AF65-F5344CB8AC3E}">
        <p14:creationId xmlns:p14="http://schemas.microsoft.com/office/powerpoint/2010/main" val="11680722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48A06FE-99F1-45DC-AD9A-F9A80FBA229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God is light. </a:t>
            </a:r>
          </a:p>
        </p:txBody>
      </p:sp>
      <p:sp>
        <p:nvSpPr>
          <p:cNvPr id="6" name="TextBox 5">
            <a:extLst>
              <a:ext uri="{FF2B5EF4-FFF2-40B4-BE49-F238E27FC236}">
                <a16:creationId xmlns:a16="http://schemas.microsoft.com/office/drawing/2014/main" id="{835933D6-C6ED-498B-8400-1CB683153E19}"/>
              </a:ext>
            </a:extLst>
          </p:cNvPr>
          <p:cNvSpPr txBox="1"/>
          <p:nvPr/>
        </p:nvSpPr>
        <p:spPr>
          <a:xfrm>
            <a:off x="179882" y="513516"/>
            <a:ext cx="9144000" cy="2800767"/>
          </a:xfrm>
          <a:prstGeom prst="rect">
            <a:avLst/>
          </a:prstGeom>
          <a:noFill/>
        </p:spPr>
        <p:txBody>
          <a:bodyPr wrap="square">
            <a:spAutoFit/>
          </a:bodyPr>
          <a:lstStyle/>
          <a:p>
            <a:br>
              <a:rPr lang="en-US" sz="3600" dirty="0">
                <a:solidFill>
                  <a:schemeClr val="bg1"/>
                </a:solidFill>
              </a:rPr>
            </a:br>
            <a:r>
              <a:rPr lang="en-US" sz="3600" b="0" i="0" dirty="0">
                <a:solidFill>
                  <a:schemeClr val="bg1"/>
                </a:solidFill>
                <a:effectLst/>
                <a:latin typeface="system-ui"/>
              </a:rPr>
              <a:t>This is the message which we have heard from Him and declare to you, that </a:t>
            </a:r>
            <a:r>
              <a:rPr lang="en-US" sz="3600" b="1" i="0" dirty="0">
                <a:effectLst/>
                <a:highlight>
                  <a:srgbClr val="FFFF00"/>
                </a:highlight>
                <a:latin typeface="system-ui"/>
              </a:rPr>
              <a:t>God is light</a:t>
            </a:r>
            <a:r>
              <a:rPr lang="en-US" sz="3600" b="1" i="0" dirty="0">
                <a:effectLst/>
                <a:latin typeface="system-ui"/>
              </a:rPr>
              <a:t> </a:t>
            </a:r>
            <a:r>
              <a:rPr lang="en-US" sz="3600" b="0" i="0" dirty="0">
                <a:solidFill>
                  <a:schemeClr val="bg1"/>
                </a:solidFill>
                <a:effectLst/>
                <a:latin typeface="system-ui"/>
              </a:rPr>
              <a:t>and in Him is no darkness at all.</a:t>
            </a:r>
            <a:r>
              <a:rPr lang="en-US" sz="3200" i="1" dirty="0">
                <a:solidFill>
                  <a:schemeClr val="bg1"/>
                </a:solidFill>
                <a:latin typeface="system-ui"/>
              </a:rPr>
              <a:t>																								1 John 1:5</a:t>
            </a:r>
            <a:endParaRPr lang="en-US" sz="3200" i="1" dirty="0">
              <a:solidFill>
                <a:schemeClr val="bg1"/>
              </a:solidFill>
            </a:endParaRPr>
          </a:p>
        </p:txBody>
      </p:sp>
    </p:spTree>
    <p:extLst>
      <p:ext uri="{BB962C8B-B14F-4D97-AF65-F5344CB8AC3E}">
        <p14:creationId xmlns:p14="http://schemas.microsoft.com/office/powerpoint/2010/main" val="13564465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35933D6-C6ED-498B-8400-1CB683153E19}"/>
              </a:ext>
            </a:extLst>
          </p:cNvPr>
          <p:cNvSpPr txBox="1"/>
          <p:nvPr/>
        </p:nvSpPr>
        <p:spPr>
          <a:xfrm>
            <a:off x="0" y="513516"/>
            <a:ext cx="9144000" cy="1138773"/>
          </a:xfrm>
          <a:prstGeom prst="rect">
            <a:avLst/>
          </a:prstGeom>
          <a:noFill/>
        </p:spPr>
        <p:txBody>
          <a:bodyPr wrap="square">
            <a:spAutoFit/>
          </a:bodyPr>
          <a:lstStyle/>
          <a:p>
            <a:br>
              <a:rPr lang="en-US" sz="3600" dirty="0">
                <a:solidFill>
                  <a:schemeClr val="bg1"/>
                </a:solidFill>
              </a:rPr>
            </a:br>
            <a:endParaRPr lang="en-US" sz="3200" i="1" dirty="0">
              <a:solidFill>
                <a:schemeClr val="bg1"/>
              </a:solidFill>
            </a:endParaRPr>
          </a:p>
        </p:txBody>
      </p:sp>
      <p:sp>
        <p:nvSpPr>
          <p:cNvPr id="7" name="TextBox 6">
            <a:extLst>
              <a:ext uri="{FF2B5EF4-FFF2-40B4-BE49-F238E27FC236}">
                <a16:creationId xmlns:a16="http://schemas.microsoft.com/office/drawing/2014/main" id="{DCC185F4-C004-4EFB-B0A6-50A0457D042B}"/>
              </a:ext>
            </a:extLst>
          </p:cNvPr>
          <p:cNvSpPr txBox="1"/>
          <p:nvPr/>
        </p:nvSpPr>
        <p:spPr>
          <a:xfrm>
            <a:off x="543464" y="1042617"/>
            <a:ext cx="8471140" cy="2800767"/>
          </a:xfrm>
          <a:prstGeom prst="rect">
            <a:avLst/>
          </a:prstGeom>
          <a:noFill/>
        </p:spPr>
        <p:txBody>
          <a:bodyPr wrap="square">
            <a:spAutoFit/>
          </a:bodyPr>
          <a:lstStyle/>
          <a:p>
            <a:r>
              <a:rPr lang="en-US" sz="3600" b="0" i="0" dirty="0">
                <a:solidFill>
                  <a:schemeClr val="bg1"/>
                </a:solidFill>
                <a:effectLst/>
                <a:latin typeface="system-ui"/>
              </a:rPr>
              <a:t>The people who walk in darkness</a:t>
            </a:r>
            <a:br>
              <a:rPr lang="en-US" sz="3600" dirty="0">
                <a:solidFill>
                  <a:schemeClr val="bg1"/>
                </a:solidFill>
              </a:rPr>
            </a:br>
            <a:r>
              <a:rPr lang="en-US" sz="3600" b="0" i="0" dirty="0">
                <a:solidFill>
                  <a:schemeClr val="bg1"/>
                </a:solidFill>
                <a:effectLst/>
                <a:latin typeface="system-ui"/>
              </a:rPr>
              <a:t>Will see </a:t>
            </a:r>
            <a:r>
              <a:rPr lang="en-US" sz="3600" b="1" i="0" dirty="0">
                <a:effectLst/>
                <a:highlight>
                  <a:srgbClr val="FFFF00"/>
                </a:highlight>
                <a:latin typeface="system-ui"/>
              </a:rPr>
              <a:t>a great light</a:t>
            </a:r>
            <a:r>
              <a:rPr lang="en-US" sz="3600" b="0" i="0" dirty="0">
                <a:solidFill>
                  <a:schemeClr val="bg1"/>
                </a:solidFill>
                <a:effectLst/>
                <a:latin typeface="system-ui"/>
              </a:rPr>
              <a:t>;</a:t>
            </a:r>
            <a:br>
              <a:rPr lang="en-US" sz="3600" dirty="0">
                <a:solidFill>
                  <a:schemeClr val="bg1"/>
                </a:solidFill>
              </a:rPr>
            </a:br>
            <a:r>
              <a:rPr lang="en-US" sz="3600" b="0" i="0" dirty="0">
                <a:solidFill>
                  <a:schemeClr val="bg1"/>
                </a:solidFill>
                <a:effectLst/>
                <a:latin typeface="system-ui"/>
              </a:rPr>
              <a:t>Those who live in a dark land,</a:t>
            </a:r>
            <a:br>
              <a:rPr lang="en-US" sz="3600" dirty="0">
                <a:solidFill>
                  <a:schemeClr val="bg1"/>
                </a:solidFill>
              </a:rPr>
            </a:br>
            <a:r>
              <a:rPr lang="en-US" sz="3600" b="1" i="0" dirty="0">
                <a:effectLst/>
                <a:highlight>
                  <a:srgbClr val="FFFF00"/>
                </a:highlight>
                <a:latin typeface="system-ui"/>
              </a:rPr>
              <a:t>The light will shine on them</a:t>
            </a:r>
            <a:r>
              <a:rPr lang="en-US" sz="3200" b="0" i="0" dirty="0">
                <a:solidFill>
                  <a:schemeClr val="bg1"/>
                </a:solidFill>
                <a:effectLst/>
                <a:latin typeface="system-ui"/>
              </a:rPr>
              <a:t>.</a:t>
            </a:r>
          </a:p>
          <a:p>
            <a:r>
              <a:rPr lang="en-US" sz="3200" i="1" dirty="0">
                <a:solidFill>
                  <a:schemeClr val="bg1"/>
                </a:solidFill>
                <a:latin typeface="system-ui"/>
              </a:rPr>
              <a:t>														Isaiah 9:2</a:t>
            </a:r>
            <a:endParaRPr lang="en-US" i="1" dirty="0">
              <a:solidFill>
                <a:schemeClr val="bg1"/>
              </a:solidFill>
            </a:endParaRPr>
          </a:p>
        </p:txBody>
      </p:sp>
      <p:sp>
        <p:nvSpPr>
          <p:cNvPr id="8" name="TextBox 7">
            <a:extLst>
              <a:ext uri="{FF2B5EF4-FFF2-40B4-BE49-F238E27FC236}">
                <a16:creationId xmlns:a16="http://schemas.microsoft.com/office/drawing/2014/main" id="{66CDAD69-EB6D-4EF3-8ED2-1D525F2568E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Jesus is light. </a:t>
            </a:r>
          </a:p>
        </p:txBody>
      </p:sp>
    </p:spTree>
    <p:extLst>
      <p:ext uri="{BB962C8B-B14F-4D97-AF65-F5344CB8AC3E}">
        <p14:creationId xmlns:p14="http://schemas.microsoft.com/office/powerpoint/2010/main" val="791434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35933D6-C6ED-498B-8400-1CB683153E19}"/>
              </a:ext>
            </a:extLst>
          </p:cNvPr>
          <p:cNvSpPr txBox="1"/>
          <p:nvPr/>
        </p:nvSpPr>
        <p:spPr>
          <a:xfrm>
            <a:off x="0" y="513516"/>
            <a:ext cx="9144000" cy="1138773"/>
          </a:xfrm>
          <a:prstGeom prst="rect">
            <a:avLst/>
          </a:prstGeom>
          <a:noFill/>
        </p:spPr>
        <p:txBody>
          <a:bodyPr wrap="square">
            <a:spAutoFit/>
          </a:bodyPr>
          <a:lstStyle/>
          <a:p>
            <a:br>
              <a:rPr lang="en-US" sz="3600" dirty="0">
                <a:solidFill>
                  <a:schemeClr val="bg1"/>
                </a:solidFill>
              </a:rPr>
            </a:br>
            <a:endParaRPr lang="en-US" sz="3200" i="1" dirty="0">
              <a:solidFill>
                <a:schemeClr val="bg1"/>
              </a:solidFill>
            </a:endParaRPr>
          </a:p>
        </p:txBody>
      </p:sp>
      <p:sp>
        <p:nvSpPr>
          <p:cNvPr id="7" name="TextBox 6">
            <a:extLst>
              <a:ext uri="{FF2B5EF4-FFF2-40B4-BE49-F238E27FC236}">
                <a16:creationId xmlns:a16="http://schemas.microsoft.com/office/drawing/2014/main" id="{DCC185F4-C004-4EFB-B0A6-50A0457D042B}"/>
              </a:ext>
            </a:extLst>
          </p:cNvPr>
          <p:cNvSpPr txBox="1"/>
          <p:nvPr/>
        </p:nvSpPr>
        <p:spPr>
          <a:xfrm>
            <a:off x="336430" y="1082902"/>
            <a:ext cx="8471140" cy="2308324"/>
          </a:xfrm>
          <a:prstGeom prst="rect">
            <a:avLst/>
          </a:prstGeom>
          <a:noFill/>
        </p:spPr>
        <p:txBody>
          <a:bodyPr wrap="square">
            <a:spAutoFit/>
          </a:bodyPr>
          <a:lstStyle/>
          <a:p>
            <a:r>
              <a:rPr lang="en-US" sz="3600" dirty="0">
                <a:solidFill>
                  <a:schemeClr val="bg1"/>
                </a:solidFill>
              </a:rPr>
              <a:t>In Him was life, and the life was </a:t>
            </a:r>
            <a:r>
              <a:rPr lang="en-US" sz="3600" b="1" dirty="0">
                <a:highlight>
                  <a:srgbClr val="FFFF00"/>
                </a:highlight>
              </a:rPr>
              <a:t>the light of men. And the light shines in the darkness</a:t>
            </a:r>
            <a:r>
              <a:rPr lang="en-US" sz="3600" dirty="0">
                <a:solidFill>
                  <a:schemeClr val="bg1"/>
                </a:solidFill>
              </a:rPr>
              <a:t>, and the darkness did not comprehend it.</a:t>
            </a:r>
            <a:r>
              <a:rPr lang="en-US" sz="3600" i="1" dirty="0">
                <a:solidFill>
                  <a:schemeClr val="bg1"/>
                </a:solidFill>
                <a:latin typeface="system-ui"/>
              </a:rPr>
              <a:t>																</a:t>
            </a:r>
            <a:r>
              <a:rPr lang="en-US" sz="3200" i="1" dirty="0">
                <a:solidFill>
                  <a:schemeClr val="bg1"/>
                </a:solidFill>
                <a:latin typeface="system-ui"/>
              </a:rPr>
              <a:t>John 1:4-5</a:t>
            </a:r>
            <a:endParaRPr lang="en-US" i="1" dirty="0">
              <a:solidFill>
                <a:schemeClr val="bg1"/>
              </a:solidFill>
            </a:endParaRPr>
          </a:p>
        </p:txBody>
      </p:sp>
      <p:sp>
        <p:nvSpPr>
          <p:cNvPr id="8" name="TextBox 7">
            <a:extLst>
              <a:ext uri="{FF2B5EF4-FFF2-40B4-BE49-F238E27FC236}">
                <a16:creationId xmlns:a16="http://schemas.microsoft.com/office/drawing/2014/main" id="{66CDAD69-EB6D-4EF3-8ED2-1D525F2568E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Jesus is light. </a:t>
            </a:r>
          </a:p>
        </p:txBody>
      </p:sp>
    </p:spTree>
    <p:extLst>
      <p:ext uri="{BB962C8B-B14F-4D97-AF65-F5344CB8AC3E}">
        <p14:creationId xmlns:p14="http://schemas.microsoft.com/office/powerpoint/2010/main" val="20633124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35933D6-C6ED-498B-8400-1CB683153E19}"/>
              </a:ext>
            </a:extLst>
          </p:cNvPr>
          <p:cNvSpPr txBox="1"/>
          <p:nvPr/>
        </p:nvSpPr>
        <p:spPr>
          <a:xfrm>
            <a:off x="0" y="513516"/>
            <a:ext cx="9144000" cy="1138773"/>
          </a:xfrm>
          <a:prstGeom prst="rect">
            <a:avLst/>
          </a:prstGeom>
          <a:noFill/>
        </p:spPr>
        <p:txBody>
          <a:bodyPr wrap="square">
            <a:spAutoFit/>
          </a:bodyPr>
          <a:lstStyle/>
          <a:p>
            <a:br>
              <a:rPr lang="en-US" sz="3600" dirty="0">
                <a:solidFill>
                  <a:schemeClr val="bg1"/>
                </a:solidFill>
              </a:rPr>
            </a:br>
            <a:endParaRPr lang="en-US" sz="3200" i="1" dirty="0">
              <a:solidFill>
                <a:schemeClr val="bg1"/>
              </a:solidFill>
            </a:endParaRPr>
          </a:p>
        </p:txBody>
      </p:sp>
      <p:sp>
        <p:nvSpPr>
          <p:cNvPr id="7" name="TextBox 6">
            <a:extLst>
              <a:ext uri="{FF2B5EF4-FFF2-40B4-BE49-F238E27FC236}">
                <a16:creationId xmlns:a16="http://schemas.microsoft.com/office/drawing/2014/main" id="{DCC185F4-C004-4EFB-B0A6-50A0457D042B}"/>
              </a:ext>
            </a:extLst>
          </p:cNvPr>
          <p:cNvSpPr txBox="1"/>
          <p:nvPr/>
        </p:nvSpPr>
        <p:spPr>
          <a:xfrm>
            <a:off x="336430" y="1082902"/>
            <a:ext cx="8471140" cy="1754326"/>
          </a:xfrm>
          <a:prstGeom prst="rect">
            <a:avLst/>
          </a:prstGeom>
          <a:noFill/>
        </p:spPr>
        <p:txBody>
          <a:bodyPr wrap="square">
            <a:spAutoFit/>
          </a:bodyPr>
          <a:lstStyle/>
          <a:p>
            <a:r>
              <a:rPr lang="en-US" sz="3600" b="1" dirty="0">
                <a:effectLst/>
                <a:highlight>
                  <a:srgbClr val="FFFF00"/>
                </a:highlight>
                <a:latin typeface="system-ui"/>
              </a:rPr>
              <a:t>This was the true Light</a:t>
            </a:r>
            <a:r>
              <a:rPr lang="en-US" sz="3600" b="1" dirty="0">
                <a:effectLst/>
                <a:latin typeface="system-ui"/>
              </a:rPr>
              <a:t> </a:t>
            </a:r>
            <a:r>
              <a:rPr lang="en-US" sz="3600" b="0" dirty="0">
                <a:solidFill>
                  <a:schemeClr val="bg1"/>
                </a:solidFill>
                <a:effectLst/>
                <a:latin typeface="system-ui"/>
              </a:rPr>
              <a:t>that, coming into the world, </a:t>
            </a:r>
            <a:r>
              <a:rPr lang="en-US" sz="3600" b="1" dirty="0">
                <a:effectLst/>
                <a:highlight>
                  <a:srgbClr val="FFFF00"/>
                </a:highlight>
                <a:latin typeface="system-ui"/>
              </a:rPr>
              <a:t>enlightens every person</a:t>
            </a:r>
            <a:r>
              <a:rPr lang="en-US" sz="3600" b="0" dirty="0">
                <a:solidFill>
                  <a:schemeClr val="bg1"/>
                </a:solidFill>
                <a:effectLst/>
                <a:latin typeface="system-ui"/>
              </a:rPr>
              <a:t>.</a:t>
            </a:r>
            <a:r>
              <a:rPr lang="en-US" sz="3600" i="1" dirty="0">
                <a:solidFill>
                  <a:schemeClr val="bg1"/>
                </a:solidFill>
                <a:latin typeface="system-ui"/>
              </a:rPr>
              <a:t>																				</a:t>
            </a:r>
            <a:r>
              <a:rPr lang="en-US" sz="3200" i="1" dirty="0">
                <a:solidFill>
                  <a:schemeClr val="bg1"/>
                </a:solidFill>
                <a:latin typeface="system-ui"/>
              </a:rPr>
              <a:t>John 1:9</a:t>
            </a:r>
            <a:endParaRPr lang="en-US" i="1" dirty="0">
              <a:solidFill>
                <a:schemeClr val="bg1"/>
              </a:solidFill>
            </a:endParaRPr>
          </a:p>
        </p:txBody>
      </p:sp>
      <p:sp>
        <p:nvSpPr>
          <p:cNvPr id="8" name="TextBox 7">
            <a:extLst>
              <a:ext uri="{FF2B5EF4-FFF2-40B4-BE49-F238E27FC236}">
                <a16:creationId xmlns:a16="http://schemas.microsoft.com/office/drawing/2014/main" id="{66CDAD69-EB6D-4EF3-8ED2-1D525F2568E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Jesus is light. </a:t>
            </a:r>
          </a:p>
        </p:txBody>
      </p:sp>
    </p:spTree>
    <p:extLst>
      <p:ext uri="{BB962C8B-B14F-4D97-AF65-F5344CB8AC3E}">
        <p14:creationId xmlns:p14="http://schemas.microsoft.com/office/powerpoint/2010/main" val="13899207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35933D6-C6ED-498B-8400-1CB683153E19}"/>
              </a:ext>
            </a:extLst>
          </p:cNvPr>
          <p:cNvSpPr txBox="1"/>
          <p:nvPr/>
        </p:nvSpPr>
        <p:spPr>
          <a:xfrm>
            <a:off x="0" y="513516"/>
            <a:ext cx="9144000" cy="1138773"/>
          </a:xfrm>
          <a:prstGeom prst="rect">
            <a:avLst/>
          </a:prstGeom>
          <a:noFill/>
        </p:spPr>
        <p:txBody>
          <a:bodyPr wrap="square">
            <a:spAutoFit/>
          </a:bodyPr>
          <a:lstStyle/>
          <a:p>
            <a:br>
              <a:rPr lang="en-US" sz="3600" dirty="0">
                <a:solidFill>
                  <a:schemeClr val="bg1"/>
                </a:solidFill>
              </a:rPr>
            </a:br>
            <a:endParaRPr lang="en-US" sz="3200" i="1" dirty="0">
              <a:solidFill>
                <a:schemeClr val="bg1"/>
              </a:solidFill>
            </a:endParaRPr>
          </a:p>
        </p:txBody>
      </p:sp>
      <p:sp>
        <p:nvSpPr>
          <p:cNvPr id="7" name="TextBox 6">
            <a:extLst>
              <a:ext uri="{FF2B5EF4-FFF2-40B4-BE49-F238E27FC236}">
                <a16:creationId xmlns:a16="http://schemas.microsoft.com/office/drawing/2014/main" id="{DCC185F4-C004-4EFB-B0A6-50A0457D042B}"/>
              </a:ext>
            </a:extLst>
          </p:cNvPr>
          <p:cNvSpPr txBox="1"/>
          <p:nvPr/>
        </p:nvSpPr>
        <p:spPr>
          <a:xfrm>
            <a:off x="336430" y="1082902"/>
            <a:ext cx="8471140" cy="2862322"/>
          </a:xfrm>
          <a:prstGeom prst="rect">
            <a:avLst/>
          </a:prstGeom>
          <a:noFill/>
        </p:spPr>
        <p:txBody>
          <a:bodyPr wrap="square">
            <a:spAutoFit/>
          </a:bodyPr>
          <a:lstStyle/>
          <a:p>
            <a:r>
              <a:rPr lang="en-US" sz="3600" b="0" i="0" dirty="0">
                <a:solidFill>
                  <a:schemeClr val="bg1"/>
                </a:solidFill>
                <a:effectLst/>
                <a:latin typeface="system-ui"/>
              </a:rPr>
              <a:t>And this is the condemnation, that </a:t>
            </a:r>
            <a:r>
              <a:rPr lang="en-US" sz="3600" b="1" i="0" dirty="0">
                <a:effectLst/>
                <a:highlight>
                  <a:srgbClr val="FFFF00"/>
                </a:highlight>
                <a:latin typeface="system-ui"/>
              </a:rPr>
              <a:t>the light has come into the world</a:t>
            </a:r>
            <a:r>
              <a:rPr lang="en-US" sz="3600" b="0" i="0" dirty="0">
                <a:solidFill>
                  <a:schemeClr val="bg1"/>
                </a:solidFill>
                <a:effectLst/>
                <a:latin typeface="system-ui"/>
              </a:rPr>
              <a:t>, and men loved darkness rather than light, because their deeds were evil.</a:t>
            </a:r>
            <a:r>
              <a:rPr lang="en-US" sz="3600" b="0" i="0" dirty="0">
                <a:solidFill>
                  <a:srgbClr val="000000"/>
                </a:solidFill>
                <a:effectLst/>
                <a:latin typeface="system-ui"/>
              </a:rPr>
              <a:t>.</a:t>
            </a:r>
            <a:r>
              <a:rPr lang="en-US" sz="3600" i="1" dirty="0">
                <a:solidFill>
                  <a:schemeClr val="bg1"/>
                </a:solidFill>
                <a:latin typeface="system-ui"/>
              </a:rPr>
              <a:t>																										</a:t>
            </a:r>
            <a:r>
              <a:rPr lang="en-US" sz="3200" i="1" dirty="0">
                <a:solidFill>
                  <a:schemeClr val="bg1"/>
                </a:solidFill>
                <a:latin typeface="system-ui"/>
              </a:rPr>
              <a:t>John 3:19</a:t>
            </a:r>
            <a:endParaRPr lang="en-US" i="1" dirty="0">
              <a:solidFill>
                <a:schemeClr val="bg1"/>
              </a:solidFill>
            </a:endParaRPr>
          </a:p>
        </p:txBody>
      </p:sp>
      <p:sp>
        <p:nvSpPr>
          <p:cNvPr id="8" name="TextBox 7">
            <a:extLst>
              <a:ext uri="{FF2B5EF4-FFF2-40B4-BE49-F238E27FC236}">
                <a16:creationId xmlns:a16="http://schemas.microsoft.com/office/drawing/2014/main" id="{66CDAD69-EB6D-4EF3-8ED2-1D525F2568E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Jesus is light. </a:t>
            </a:r>
          </a:p>
        </p:txBody>
      </p:sp>
    </p:spTree>
    <p:extLst>
      <p:ext uri="{BB962C8B-B14F-4D97-AF65-F5344CB8AC3E}">
        <p14:creationId xmlns:p14="http://schemas.microsoft.com/office/powerpoint/2010/main" val="24078928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35933D6-C6ED-498B-8400-1CB683153E19}"/>
              </a:ext>
            </a:extLst>
          </p:cNvPr>
          <p:cNvSpPr txBox="1"/>
          <p:nvPr/>
        </p:nvSpPr>
        <p:spPr>
          <a:xfrm>
            <a:off x="0" y="513516"/>
            <a:ext cx="9144000" cy="1138773"/>
          </a:xfrm>
          <a:prstGeom prst="rect">
            <a:avLst/>
          </a:prstGeom>
          <a:noFill/>
        </p:spPr>
        <p:txBody>
          <a:bodyPr wrap="square">
            <a:spAutoFit/>
          </a:bodyPr>
          <a:lstStyle/>
          <a:p>
            <a:br>
              <a:rPr lang="en-US" sz="3600" dirty="0">
                <a:solidFill>
                  <a:schemeClr val="bg1"/>
                </a:solidFill>
              </a:rPr>
            </a:br>
            <a:endParaRPr lang="en-US" sz="3200" i="1" dirty="0">
              <a:solidFill>
                <a:schemeClr val="bg1"/>
              </a:solidFill>
            </a:endParaRPr>
          </a:p>
        </p:txBody>
      </p:sp>
      <p:sp>
        <p:nvSpPr>
          <p:cNvPr id="7" name="TextBox 6">
            <a:extLst>
              <a:ext uri="{FF2B5EF4-FFF2-40B4-BE49-F238E27FC236}">
                <a16:creationId xmlns:a16="http://schemas.microsoft.com/office/drawing/2014/main" id="{DCC185F4-C004-4EFB-B0A6-50A0457D042B}"/>
              </a:ext>
            </a:extLst>
          </p:cNvPr>
          <p:cNvSpPr txBox="1"/>
          <p:nvPr/>
        </p:nvSpPr>
        <p:spPr>
          <a:xfrm>
            <a:off x="336430" y="1082902"/>
            <a:ext cx="8471140" cy="2862322"/>
          </a:xfrm>
          <a:prstGeom prst="rect">
            <a:avLst/>
          </a:prstGeom>
          <a:noFill/>
        </p:spPr>
        <p:txBody>
          <a:bodyPr wrap="square">
            <a:spAutoFit/>
          </a:bodyPr>
          <a:lstStyle/>
          <a:p>
            <a:r>
              <a:rPr lang="en-US" sz="3600" b="0" i="0" dirty="0">
                <a:solidFill>
                  <a:schemeClr val="bg1"/>
                </a:solidFill>
                <a:effectLst/>
                <a:latin typeface="system-ui"/>
              </a:rPr>
              <a:t>Then Jesus spoke to them again, saying, </a:t>
            </a:r>
          </a:p>
          <a:p>
            <a:r>
              <a:rPr lang="en-US" sz="3600" b="0" i="0" dirty="0">
                <a:solidFill>
                  <a:schemeClr val="bg1"/>
                </a:solidFill>
                <a:effectLst/>
                <a:latin typeface="system-ui"/>
              </a:rPr>
              <a:t>“</a:t>
            </a:r>
            <a:r>
              <a:rPr lang="en-US" sz="3600" b="1" i="0" dirty="0">
                <a:effectLst/>
                <a:highlight>
                  <a:srgbClr val="FFFF00"/>
                </a:highlight>
                <a:latin typeface="system-ui"/>
              </a:rPr>
              <a:t>I am the light of the world</a:t>
            </a:r>
            <a:r>
              <a:rPr lang="en-US" sz="3600" b="0" i="0" dirty="0">
                <a:solidFill>
                  <a:schemeClr val="bg1"/>
                </a:solidFill>
                <a:effectLst/>
                <a:latin typeface="system-ui"/>
              </a:rPr>
              <a:t>. He who follows Me shall not walk in darkness, but have the light of life.”</a:t>
            </a:r>
            <a:r>
              <a:rPr lang="en-US" sz="3600" i="1" dirty="0">
                <a:solidFill>
                  <a:schemeClr val="bg1"/>
                </a:solidFill>
                <a:latin typeface="system-ui"/>
              </a:rPr>
              <a:t>																												</a:t>
            </a:r>
            <a:r>
              <a:rPr lang="en-US" sz="3200" i="1" dirty="0">
                <a:solidFill>
                  <a:schemeClr val="bg1"/>
                </a:solidFill>
                <a:latin typeface="system-ui"/>
              </a:rPr>
              <a:t>John 8:12</a:t>
            </a:r>
            <a:endParaRPr lang="en-US" i="1" dirty="0">
              <a:solidFill>
                <a:schemeClr val="bg1"/>
              </a:solidFill>
            </a:endParaRPr>
          </a:p>
        </p:txBody>
      </p:sp>
      <p:sp>
        <p:nvSpPr>
          <p:cNvPr id="8" name="TextBox 7">
            <a:extLst>
              <a:ext uri="{FF2B5EF4-FFF2-40B4-BE49-F238E27FC236}">
                <a16:creationId xmlns:a16="http://schemas.microsoft.com/office/drawing/2014/main" id="{66CDAD69-EB6D-4EF3-8ED2-1D525F2568E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Jesus is light. </a:t>
            </a:r>
          </a:p>
        </p:txBody>
      </p:sp>
    </p:spTree>
    <p:extLst>
      <p:ext uri="{BB962C8B-B14F-4D97-AF65-F5344CB8AC3E}">
        <p14:creationId xmlns:p14="http://schemas.microsoft.com/office/powerpoint/2010/main" val="11718312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8472" y="1722697"/>
            <a:ext cx="6567055" cy="43737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B74967D6-45EB-4B19-B24D-B62F317E21C1}"/>
              </a:ext>
            </a:extLst>
          </p:cNvPr>
          <p:cNvSpPr txBox="1"/>
          <p:nvPr/>
        </p:nvSpPr>
        <p:spPr>
          <a:xfrm>
            <a:off x="1466491" y="983236"/>
            <a:ext cx="6245524" cy="1015663"/>
          </a:xfrm>
          <a:prstGeom prst="rect">
            <a:avLst/>
          </a:prstGeom>
          <a:noFill/>
        </p:spPr>
        <p:txBody>
          <a:bodyPr wrap="square" rtlCol="0">
            <a:spAutoFit/>
          </a:bodyPr>
          <a:lstStyle/>
          <a:p>
            <a:pPr algn="ctr"/>
            <a:r>
              <a:rPr lang="en-US" sz="6000" dirty="0">
                <a:solidFill>
                  <a:srgbClr val="FFFF00"/>
                </a:solidFill>
                <a:latin typeface="Agency FB" panose="020B0503020202020204" pitchFamily="34" charset="0"/>
                <a:cs typeface="Times New Roman" panose="02020603050405020304" pitchFamily="18" charset="0"/>
              </a:rPr>
              <a:t>God and Light</a:t>
            </a:r>
          </a:p>
        </p:txBody>
      </p:sp>
    </p:spTree>
    <p:extLst>
      <p:ext uri="{BB962C8B-B14F-4D97-AF65-F5344CB8AC3E}">
        <p14:creationId xmlns:p14="http://schemas.microsoft.com/office/powerpoint/2010/main" val="32958001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35933D6-C6ED-498B-8400-1CB683153E19}"/>
              </a:ext>
            </a:extLst>
          </p:cNvPr>
          <p:cNvSpPr txBox="1"/>
          <p:nvPr/>
        </p:nvSpPr>
        <p:spPr>
          <a:xfrm>
            <a:off x="0" y="513516"/>
            <a:ext cx="9144000" cy="1138773"/>
          </a:xfrm>
          <a:prstGeom prst="rect">
            <a:avLst/>
          </a:prstGeom>
          <a:noFill/>
        </p:spPr>
        <p:txBody>
          <a:bodyPr wrap="square">
            <a:spAutoFit/>
          </a:bodyPr>
          <a:lstStyle/>
          <a:p>
            <a:br>
              <a:rPr lang="en-US" sz="3600" dirty="0">
                <a:solidFill>
                  <a:schemeClr val="bg1"/>
                </a:solidFill>
              </a:rPr>
            </a:br>
            <a:endParaRPr lang="en-US" sz="3200" i="1" dirty="0">
              <a:solidFill>
                <a:schemeClr val="bg1"/>
              </a:solidFill>
            </a:endParaRPr>
          </a:p>
        </p:txBody>
      </p:sp>
      <p:sp>
        <p:nvSpPr>
          <p:cNvPr id="7" name="TextBox 6">
            <a:extLst>
              <a:ext uri="{FF2B5EF4-FFF2-40B4-BE49-F238E27FC236}">
                <a16:creationId xmlns:a16="http://schemas.microsoft.com/office/drawing/2014/main" id="{DCC185F4-C004-4EFB-B0A6-50A0457D042B}"/>
              </a:ext>
            </a:extLst>
          </p:cNvPr>
          <p:cNvSpPr txBox="1"/>
          <p:nvPr/>
        </p:nvSpPr>
        <p:spPr>
          <a:xfrm>
            <a:off x="336430" y="1082902"/>
            <a:ext cx="8471140" cy="1754326"/>
          </a:xfrm>
          <a:prstGeom prst="rect">
            <a:avLst/>
          </a:prstGeom>
          <a:noFill/>
        </p:spPr>
        <p:txBody>
          <a:bodyPr wrap="square">
            <a:spAutoFit/>
          </a:bodyPr>
          <a:lstStyle/>
          <a:p>
            <a:r>
              <a:rPr lang="en-US" sz="3600" i="0" dirty="0">
                <a:solidFill>
                  <a:schemeClr val="bg1"/>
                </a:solidFill>
                <a:effectLst/>
                <a:latin typeface="system-ui"/>
              </a:rPr>
              <a:t>As long as I am in the world, </a:t>
            </a:r>
          </a:p>
          <a:p>
            <a:r>
              <a:rPr lang="en-US" sz="3600" b="1" i="0" dirty="0">
                <a:effectLst/>
                <a:highlight>
                  <a:srgbClr val="FFFF00"/>
                </a:highlight>
                <a:latin typeface="system-ui"/>
              </a:rPr>
              <a:t>I am the light of the world</a:t>
            </a:r>
            <a:r>
              <a:rPr lang="en-US" sz="3600" i="0" dirty="0">
                <a:solidFill>
                  <a:schemeClr val="bg1"/>
                </a:solidFill>
                <a:effectLst/>
                <a:latin typeface="system-ui"/>
              </a:rPr>
              <a:t>.</a:t>
            </a:r>
            <a:r>
              <a:rPr lang="en-US" sz="3600" i="1" dirty="0">
                <a:solidFill>
                  <a:schemeClr val="bg1"/>
                </a:solidFill>
                <a:latin typeface="system-ui"/>
              </a:rPr>
              <a:t>																					</a:t>
            </a:r>
            <a:r>
              <a:rPr lang="en-US" sz="3200" i="1" dirty="0">
                <a:solidFill>
                  <a:schemeClr val="bg1"/>
                </a:solidFill>
                <a:latin typeface="system-ui"/>
              </a:rPr>
              <a:t>John 9:5</a:t>
            </a:r>
            <a:endParaRPr lang="en-US" i="1" dirty="0">
              <a:solidFill>
                <a:schemeClr val="bg1"/>
              </a:solidFill>
            </a:endParaRPr>
          </a:p>
        </p:txBody>
      </p:sp>
      <p:sp>
        <p:nvSpPr>
          <p:cNvPr id="8" name="TextBox 7">
            <a:extLst>
              <a:ext uri="{FF2B5EF4-FFF2-40B4-BE49-F238E27FC236}">
                <a16:creationId xmlns:a16="http://schemas.microsoft.com/office/drawing/2014/main" id="{66CDAD69-EB6D-4EF3-8ED2-1D525F2568E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Jesus is light. </a:t>
            </a:r>
          </a:p>
        </p:txBody>
      </p:sp>
    </p:spTree>
    <p:extLst>
      <p:ext uri="{BB962C8B-B14F-4D97-AF65-F5344CB8AC3E}">
        <p14:creationId xmlns:p14="http://schemas.microsoft.com/office/powerpoint/2010/main" val="10865574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35933D6-C6ED-498B-8400-1CB683153E19}"/>
              </a:ext>
            </a:extLst>
          </p:cNvPr>
          <p:cNvSpPr txBox="1"/>
          <p:nvPr/>
        </p:nvSpPr>
        <p:spPr>
          <a:xfrm>
            <a:off x="0" y="513516"/>
            <a:ext cx="9323882" cy="2800767"/>
          </a:xfrm>
          <a:prstGeom prst="rect">
            <a:avLst/>
          </a:prstGeom>
          <a:noFill/>
        </p:spPr>
        <p:txBody>
          <a:bodyPr wrap="square">
            <a:spAutoFit/>
          </a:bodyPr>
          <a:lstStyle/>
          <a:p>
            <a:br>
              <a:rPr lang="en-US" sz="3600" dirty="0">
                <a:solidFill>
                  <a:schemeClr val="bg1"/>
                </a:solidFill>
              </a:rPr>
            </a:br>
            <a:r>
              <a:rPr lang="en-US" sz="3600" b="0" dirty="0">
                <a:solidFill>
                  <a:schemeClr val="bg1"/>
                </a:solidFill>
                <a:effectLst/>
                <a:latin typeface="system-ui"/>
              </a:rPr>
              <a:t>The city had no need of the sun or of the moon to shine in it, for </a:t>
            </a:r>
            <a:r>
              <a:rPr lang="en-US" sz="3600" b="1" dirty="0">
                <a:effectLst/>
                <a:highlight>
                  <a:srgbClr val="FFFF00"/>
                </a:highlight>
                <a:latin typeface="system-ui"/>
              </a:rPr>
              <a:t>the glory of God illuminated it</a:t>
            </a:r>
            <a:r>
              <a:rPr lang="en-US" sz="3600" b="0" dirty="0">
                <a:solidFill>
                  <a:schemeClr val="bg1"/>
                </a:solidFill>
                <a:effectLst/>
                <a:latin typeface="system-ui"/>
              </a:rPr>
              <a:t>. The Lamb is its light.</a:t>
            </a:r>
            <a:r>
              <a:rPr lang="en-US" sz="3200" dirty="0">
                <a:solidFill>
                  <a:schemeClr val="bg1"/>
                </a:solidFill>
                <a:latin typeface="system-ui"/>
              </a:rPr>
              <a:t>				</a:t>
            </a:r>
            <a:r>
              <a:rPr lang="en-US" sz="3200" i="1" dirty="0">
                <a:solidFill>
                  <a:schemeClr val="bg1"/>
                </a:solidFill>
                <a:latin typeface="system-ui"/>
              </a:rPr>
              <a:t>																			Revelation 21:23</a:t>
            </a:r>
            <a:endParaRPr lang="en-US" sz="3200" i="1" dirty="0">
              <a:solidFill>
                <a:schemeClr val="bg1"/>
              </a:solidFill>
            </a:endParaRPr>
          </a:p>
        </p:txBody>
      </p:sp>
    </p:spTree>
    <p:extLst>
      <p:ext uri="{BB962C8B-B14F-4D97-AF65-F5344CB8AC3E}">
        <p14:creationId xmlns:p14="http://schemas.microsoft.com/office/powerpoint/2010/main" val="20476499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35933D6-C6ED-498B-8400-1CB683153E19}"/>
              </a:ext>
            </a:extLst>
          </p:cNvPr>
          <p:cNvSpPr txBox="1"/>
          <p:nvPr/>
        </p:nvSpPr>
        <p:spPr>
          <a:xfrm>
            <a:off x="0" y="513516"/>
            <a:ext cx="9144000" cy="3354765"/>
          </a:xfrm>
          <a:prstGeom prst="rect">
            <a:avLst/>
          </a:prstGeom>
          <a:noFill/>
        </p:spPr>
        <p:txBody>
          <a:bodyPr wrap="square">
            <a:spAutoFit/>
          </a:bodyPr>
          <a:lstStyle/>
          <a:p>
            <a:br>
              <a:rPr lang="en-US" sz="3600" dirty="0">
                <a:solidFill>
                  <a:schemeClr val="bg1"/>
                </a:solidFill>
              </a:rPr>
            </a:br>
            <a:r>
              <a:rPr lang="en-US" sz="3600" b="0" i="0" dirty="0">
                <a:solidFill>
                  <a:schemeClr val="bg1"/>
                </a:solidFill>
                <a:effectLst/>
                <a:latin typeface="system-ui"/>
              </a:rPr>
              <a:t>There shall be no night there: They need no lamp nor light of the sun, for</a:t>
            </a:r>
            <a:r>
              <a:rPr lang="en-US" sz="3600" b="1" i="0" dirty="0">
                <a:effectLst/>
                <a:latin typeface="system-ui"/>
              </a:rPr>
              <a:t> </a:t>
            </a:r>
            <a:r>
              <a:rPr lang="en-US" sz="3600" b="1" i="0" dirty="0">
                <a:effectLst/>
                <a:highlight>
                  <a:srgbClr val="FFFF00"/>
                </a:highlight>
                <a:latin typeface="system-ui"/>
              </a:rPr>
              <a:t>the Lord God gives them light</a:t>
            </a:r>
            <a:r>
              <a:rPr lang="en-US" sz="3600" b="0" i="0" dirty="0">
                <a:solidFill>
                  <a:schemeClr val="bg1"/>
                </a:solidFill>
                <a:effectLst/>
                <a:latin typeface="system-ui"/>
              </a:rPr>
              <a:t>. And they shall reign forever and ever.</a:t>
            </a:r>
            <a:r>
              <a:rPr lang="en-US" sz="3200" dirty="0">
                <a:solidFill>
                  <a:schemeClr val="bg1"/>
                </a:solidFill>
                <a:latin typeface="system-ui"/>
              </a:rPr>
              <a:t>				</a:t>
            </a:r>
            <a:r>
              <a:rPr lang="en-US" sz="3200" i="1" dirty="0">
                <a:solidFill>
                  <a:schemeClr val="bg1"/>
                </a:solidFill>
                <a:latin typeface="system-ui"/>
              </a:rPr>
              <a:t>																											Revelation 22:5</a:t>
            </a:r>
            <a:endParaRPr lang="en-US" sz="3200" i="1" dirty="0">
              <a:solidFill>
                <a:schemeClr val="bg1"/>
              </a:solidFill>
            </a:endParaRPr>
          </a:p>
        </p:txBody>
      </p:sp>
    </p:spTree>
    <p:extLst>
      <p:ext uri="{BB962C8B-B14F-4D97-AF65-F5344CB8AC3E}">
        <p14:creationId xmlns:p14="http://schemas.microsoft.com/office/powerpoint/2010/main" val="32916481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48A06FE-99F1-45DC-AD9A-F9A80FBA229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God is the creator of light. </a:t>
            </a:r>
          </a:p>
        </p:txBody>
      </p:sp>
    </p:spTree>
    <p:extLst>
      <p:ext uri="{BB962C8B-B14F-4D97-AF65-F5344CB8AC3E}">
        <p14:creationId xmlns:p14="http://schemas.microsoft.com/office/powerpoint/2010/main" val="11884149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48A06FE-99F1-45DC-AD9A-F9A80FBA229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God is the creator of light. </a:t>
            </a:r>
          </a:p>
        </p:txBody>
      </p:sp>
      <p:sp>
        <p:nvSpPr>
          <p:cNvPr id="6" name="TextBox 5">
            <a:extLst>
              <a:ext uri="{FF2B5EF4-FFF2-40B4-BE49-F238E27FC236}">
                <a16:creationId xmlns:a16="http://schemas.microsoft.com/office/drawing/2014/main" id="{DA377F38-644A-4FE6-8E39-DD036836BC98}"/>
              </a:ext>
            </a:extLst>
          </p:cNvPr>
          <p:cNvSpPr txBox="1"/>
          <p:nvPr/>
        </p:nvSpPr>
        <p:spPr>
          <a:xfrm>
            <a:off x="262752" y="1830390"/>
            <a:ext cx="8833449" cy="1754326"/>
          </a:xfrm>
          <a:prstGeom prst="rect">
            <a:avLst/>
          </a:prstGeom>
          <a:noFill/>
        </p:spPr>
        <p:txBody>
          <a:bodyPr wrap="square">
            <a:spAutoFit/>
          </a:bodyPr>
          <a:lstStyle/>
          <a:p>
            <a:r>
              <a:rPr lang="en-US" sz="3600" b="0" i="0" dirty="0">
                <a:solidFill>
                  <a:schemeClr val="bg1"/>
                </a:solidFill>
                <a:effectLst/>
                <a:latin typeface="system-ui"/>
              </a:rPr>
              <a:t>Then God said, “</a:t>
            </a:r>
            <a:r>
              <a:rPr lang="en-US" sz="3600" b="1" i="0" dirty="0">
                <a:effectLst/>
                <a:highlight>
                  <a:srgbClr val="FFFF00"/>
                </a:highlight>
                <a:latin typeface="system-ui"/>
              </a:rPr>
              <a:t>Let there be light</a:t>
            </a:r>
            <a:r>
              <a:rPr lang="en-US" sz="3600" b="0" i="0" dirty="0">
                <a:solidFill>
                  <a:schemeClr val="bg1"/>
                </a:solidFill>
                <a:effectLst/>
                <a:latin typeface="system-ui"/>
              </a:rPr>
              <a:t>”; </a:t>
            </a:r>
          </a:p>
          <a:p>
            <a:r>
              <a:rPr lang="en-US" sz="3600" b="0" i="0" dirty="0">
                <a:solidFill>
                  <a:schemeClr val="bg1"/>
                </a:solidFill>
                <a:effectLst/>
                <a:latin typeface="system-ui"/>
              </a:rPr>
              <a:t>and </a:t>
            </a:r>
            <a:r>
              <a:rPr lang="en-US" sz="3600" b="1" i="0" dirty="0">
                <a:effectLst/>
                <a:highlight>
                  <a:srgbClr val="FFFF00"/>
                </a:highlight>
                <a:latin typeface="system-ui"/>
              </a:rPr>
              <a:t>there was light</a:t>
            </a:r>
            <a:r>
              <a:rPr lang="en-US" sz="3600" b="0" i="0" dirty="0">
                <a:solidFill>
                  <a:schemeClr val="bg1"/>
                </a:solidFill>
                <a:effectLst/>
                <a:latin typeface="system-ui"/>
              </a:rPr>
              <a:t>.</a:t>
            </a:r>
          </a:p>
          <a:p>
            <a:r>
              <a:rPr lang="en-US" sz="3200" dirty="0">
                <a:solidFill>
                  <a:schemeClr val="bg1"/>
                </a:solidFill>
                <a:latin typeface="system-ui"/>
              </a:rPr>
              <a:t>														Genesis 1:3</a:t>
            </a:r>
            <a:endParaRPr lang="en-US" sz="3200" dirty="0">
              <a:solidFill>
                <a:schemeClr val="bg1"/>
              </a:solidFill>
            </a:endParaRPr>
          </a:p>
        </p:txBody>
      </p:sp>
    </p:spTree>
    <p:extLst>
      <p:ext uri="{BB962C8B-B14F-4D97-AF65-F5344CB8AC3E}">
        <p14:creationId xmlns:p14="http://schemas.microsoft.com/office/powerpoint/2010/main" val="41418223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48A06FE-99F1-45DC-AD9A-F9A80FBA229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God is the creator of light. </a:t>
            </a:r>
          </a:p>
        </p:txBody>
      </p:sp>
      <p:sp>
        <p:nvSpPr>
          <p:cNvPr id="6" name="TextBox 5">
            <a:extLst>
              <a:ext uri="{FF2B5EF4-FFF2-40B4-BE49-F238E27FC236}">
                <a16:creationId xmlns:a16="http://schemas.microsoft.com/office/drawing/2014/main" id="{DA377F38-644A-4FE6-8E39-DD036836BC98}"/>
              </a:ext>
            </a:extLst>
          </p:cNvPr>
          <p:cNvSpPr txBox="1"/>
          <p:nvPr/>
        </p:nvSpPr>
        <p:spPr>
          <a:xfrm>
            <a:off x="310551" y="1381816"/>
            <a:ext cx="8833449" cy="2308324"/>
          </a:xfrm>
          <a:prstGeom prst="rect">
            <a:avLst/>
          </a:prstGeom>
          <a:noFill/>
        </p:spPr>
        <p:txBody>
          <a:bodyPr wrap="square">
            <a:spAutoFit/>
          </a:bodyPr>
          <a:lstStyle/>
          <a:p>
            <a:r>
              <a:rPr lang="en-US" sz="3600" b="1" dirty="0">
                <a:effectLst/>
                <a:highlight>
                  <a:srgbClr val="FFFF00"/>
                </a:highlight>
                <a:latin typeface="system-ui"/>
              </a:rPr>
              <a:t>I form the light</a:t>
            </a:r>
            <a:r>
              <a:rPr lang="en-US" sz="3600" b="1" dirty="0">
                <a:effectLst/>
                <a:latin typeface="system-ui"/>
              </a:rPr>
              <a:t> </a:t>
            </a:r>
            <a:r>
              <a:rPr lang="en-US" sz="3600" b="0" dirty="0">
                <a:solidFill>
                  <a:schemeClr val="bg1"/>
                </a:solidFill>
                <a:effectLst/>
                <a:latin typeface="system-ui"/>
              </a:rPr>
              <a:t>and create darkness,</a:t>
            </a:r>
            <a:br>
              <a:rPr lang="en-US" sz="3600" dirty="0">
                <a:solidFill>
                  <a:schemeClr val="bg1"/>
                </a:solidFill>
              </a:rPr>
            </a:br>
            <a:r>
              <a:rPr lang="en-US" sz="3600" b="0" dirty="0">
                <a:solidFill>
                  <a:schemeClr val="bg1"/>
                </a:solidFill>
                <a:effectLst/>
                <a:latin typeface="system-ui"/>
              </a:rPr>
              <a:t>I make peace and create calamity;</a:t>
            </a:r>
            <a:br>
              <a:rPr lang="en-US" sz="3600" dirty="0">
                <a:solidFill>
                  <a:schemeClr val="bg1"/>
                </a:solidFill>
              </a:rPr>
            </a:br>
            <a:r>
              <a:rPr lang="en-US" sz="3600" b="0" dirty="0">
                <a:solidFill>
                  <a:schemeClr val="bg1"/>
                </a:solidFill>
                <a:effectLst/>
                <a:latin typeface="system-ui"/>
              </a:rPr>
              <a:t>I, the </a:t>
            </a:r>
            <a:r>
              <a:rPr lang="en-US" sz="3600" b="0" cap="small" dirty="0">
                <a:solidFill>
                  <a:schemeClr val="bg1"/>
                </a:solidFill>
                <a:effectLst/>
                <a:latin typeface="system-ui"/>
              </a:rPr>
              <a:t>Lord</a:t>
            </a:r>
            <a:r>
              <a:rPr lang="en-US" sz="3600" b="0" dirty="0">
                <a:solidFill>
                  <a:schemeClr val="bg1"/>
                </a:solidFill>
                <a:effectLst/>
                <a:latin typeface="system-ui"/>
              </a:rPr>
              <a:t>, do all these things.</a:t>
            </a:r>
          </a:p>
          <a:p>
            <a:r>
              <a:rPr lang="en-US" sz="3200" i="1" dirty="0">
                <a:solidFill>
                  <a:schemeClr val="bg1"/>
                </a:solidFill>
                <a:latin typeface="system-ui"/>
              </a:rPr>
              <a:t>														Isaiah 45:7</a:t>
            </a:r>
            <a:endParaRPr lang="en-US" sz="2800" i="1" dirty="0">
              <a:solidFill>
                <a:schemeClr val="bg1"/>
              </a:solidFill>
            </a:endParaRPr>
          </a:p>
        </p:txBody>
      </p:sp>
    </p:spTree>
    <p:extLst>
      <p:ext uri="{BB962C8B-B14F-4D97-AF65-F5344CB8AC3E}">
        <p14:creationId xmlns:p14="http://schemas.microsoft.com/office/powerpoint/2010/main" val="37999250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48A06FE-99F1-45DC-AD9A-F9A80FBA229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God is the creator of light. </a:t>
            </a:r>
          </a:p>
        </p:txBody>
      </p:sp>
      <p:sp>
        <p:nvSpPr>
          <p:cNvPr id="6" name="TextBox 5">
            <a:extLst>
              <a:ext uri="{FF2B5EF4-FFF2-40B4-BE49-F238E27FC236}">
                <a16:creationId xmlns:a16="http://schemas.microsoft.com/office/drawing/2014/main" id="{DA377F38-644A-4FE6-8E39-DD036836BC98}"/>
              </a:ext>
            </a:extLst>
          </p:cNvPr>
          <p:cNvSpPr txBox="1"/>
          <p:nvPr/>
        </p:nvSpPr>
        <p:spPr>
          <a:xfrm>
            <a:off x="310551" y="1026514"/>
            <a:ext cx="8833449" cy="2800767"/>
          </a:xfrm>
          <a:prstGeom prst="rect">
            <a:avLst/>
          </a:prstGeom>
          <a:noFill/>
        </p:spPr>
        <p:txBody>
          <a:bodyPr wrap="square">
            <a:spAutoFit/>
          </a:bodyPr>
          <a:lstStyle/>
          <a:p>
            <a:r>
              <a:rPr lang="en-US" sz="3600" b="0" dirty="0">
                <a:solidFill>
                  <a:schemeClr val="bg1"/>
                </a:solidFill>
                <a:effectLst/>
                <a:latin typeface="system-ui"/>
              </a:rPr>
              <a:t>For </a:t>
            </a:r>
            <a:r>
              <a:rPr lang="en-US" sz="3600" b="1" dirty="0">
                <a:effectLst/>
                <a:highlight>
                  <a:srgbClr val="FFFF00"/>
                </a:highlight>
                <a:latin typeface="system-ui"/>
              </a:rPr>
              <a:t>it is the God who commanded light to shine out of darkness</a:t>
            </a:r>
            <a:r>
              <a:rPr lang="en-US" sz="3600" b="0" dirty="0">
                <a:solidFill>
                  <a:schemeClr val="bg1"/>
                </a:solidFill>
                <a:effectLst/>
                <a:latin typeface="system-ui"/>
              </a:rPr>
              <a:t>, who has shone in our hearts to give the light of the knowledge of the glory of God in the face of Jesus Christ</a:t>
            </a:r>
            <a:r>
              <a:rPr lang="en-US" sz="3600" b="0" i="0" dirty="0">
                <a:solidFill>
                  <a:schemeClr val="bg1"/>
                </a:solidFill>
                <a:effectLst/>
                <a:latin typeface="system-ui"/>
              </a:rPr>
              <a:t>.</a:t>
            </a:r>
            <a:r>
              <a:rPr lang="en-US" sz="3200" i="1" dirty="0">
                <a:solidFill>
                  <a:schemeClr val="bg1"/>
                </a:solidFill>
                <a:latin typeface="system-ui"/>
              </a:rPr>
              <a:t>													2 Corinthians 4:6</a:t>
            </a:r>
            <a:endParaRPr lang="en-US" sz="2800" i="1" dirty="0">
              <a:solidFill>
                <a:schemeClr val="bg1"/>
              </a:solidFill>
            </a:endParaRPr>
          </a:p>
        </p:txBody>
      </p:sp>
    </p:spTree>
    <p:extLst>
      <p:ext uri="{BB962C8B-B14F-4D97-AF65-F5344CB8AC3E}">
        <p14:creationId xmlns:p14="http://schemas.microsoft.com/office/powerpoint/2010/main" val="9757170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48A06FE-99F1-45DC-AD9A-F9A80FBA229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God is the creator of light. </a:t>
            </a:r>
          </a:p>
        </p:txBody>
      </p:sp>
    </p:spTree>
    <p:extLst>
      <p:ext uri="{BB962C8B-B14F-4D97-AF65-F5344CB8AC3E}">
        <p14:creationId xmlns:p14="http://schemas.microsoft.com/office/powerpoint/2010/main" val="16811231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48A06FE-99F1-45DC-AD9A-F9A80FBA229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God is the provider of light. </a:t>
            </a:r>
          </a:p>
        </p:txBody>
      </p:sp>
      <p:sp>
        <p:nvSpPr>
          <p:cNvPr id="6" name="TextBox 5">
            <a:extLst>
              <a:ext uri="{FF2B5EF4-FFF2-40B4-BE49-F238E27FC236}">
                <a16:creationId xmlns:a16="http://schemas.microsoft.com/office/drawing/2014/main" id="{835933D6-C6ED-498B-8400-1CB683153E19}"/>
              </a:ext>
            </a:extLst>
          </p:cNvPr>
          <p:cNvSpPr txBox="1"/>
          <p:nvPr/>
        </p:nvSpPr>
        <p:spPr>
          <a:xfrm>
            <a:off x="664234" y="1674674"/>
            <a:ext cx="7815532" cy="1754326"/>
          </a:xfrm>
          <a:prstGeom prst="rect">
            <a:avLst/>
          </a:prstGeom>
          <a:noFill/>
        </p:spPr>
        <p:txBody>
          <a:bodyPr wrap="square">
            <a:spAutoFit/>
          </a:bodyPr>
          <a:lstStyle/>
          <a:p>
            <a:r>
              <a:rPr lang="en-US" sz="3600" b="0" dirty="0">
                <a:solidFill>
                  <a:schemeClr val="bg1"/>
                </a:solidFill>
                <a:effectLst/>
                <a:latin typeface="system-ui"/>
              </a:rPr>
              <a:t>For with You is the fountain of life;</a:t>
            </a:r>
            <a:br>
              <a:rPr lang="en-US" sz="3600" dirty="0">
                <a:solidFill>
                  <a:schemeClr val="bg1"/>
                </a:solidFill>
              </a:rPr>
            </a:br>
            <a:r>
              <a:rPr lang="en-US" sz="3600" b="1" dirty="0">
                <a:effectLst/>
                <a:highlight>
                  <a:srgbClr val="FFFF00"/>
                </a:highlight>
                <a:latin typeface="system-ui"/>
              </a:rPr>
              <a:t>In Your light we see light</a:t>
            </a:r>
            <a:r>
              <a:rPr lang="en-US" sz="3600" b="0" dirty="0">
                <a:solidFill>
                  <a:schemeClr val="bg1"/>
                </a:solidFill>
                <a:effectLst/>
                <a:latin typeface="system-ui"/>
              </a:rPr>
              <a:t>.</a:t>
            </a:r>
          </a:p>
          <a:p>
            <a:r>
              <a:rPr lang="en-US" sz="3200" i="1" dirty="0">
                <a:solidFill>
                  <a:schemeClr val="bg1"/>
                </a:solidFill>
                <a:latin typeface="system-ui"/>
              </a:rPr>
              <a:t>												Psalm 36:9</a:t>
            </a:r>
            <a:endParaRPr lang="en-US" sz="3200" i="1" dirty="0">
              <a:solidFill>
                <a:schemeClr val="bg1"/>
              </a:solidFill>
            </a:endParaRPr>
          </a:p>
        </p:txBody>
      </p:sp>
    </p:spTree>
    <p:extLst>
      <p:ext uri="{BB962C8B-B14F-4D97-AF65-F5344CB8AC3E}">
        <p14:creationId xmlns:p14="http://schemas.microsoft.com/office/powerpoint/2010/main" val="7756676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231F3E5-1C00-474B-B3F4-F308B2FA62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27281"/>
            <a:ext cx="4572000" cy="30450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48A06FE-99F1-45DC-AD9A-F9A80FBA2290}"/>
              </a:ext>
            </a:extLst>
          </p:cNvPr>
          <p:cNvSpPr txBox="1"/>
          <p:nvPr/>
        </p:nvSpPr>
        <p:spPr>
          <a:xfrm>
            <a:off x="179882" y="128796"/>
            <a:ext cx="5741233" cy="769441"/>
          </a:xfrm>
          <a:prstGeom prst="rect">
            <a:avLst/>
          </a:prstGeom>
          <a:noFill/>
        </p:spPr>
        <p:txBody>
          <a:bodyPr wrap="square" rtlCol="0">
            <a:spAutoFit/>
          </a:bodyPr>
          <a:lstStyle/>
          <a:p>
            <a:r>
              <a:rPr lang="en-US" sz="4400" dirty="0">
                <a:solidFill>
                  <a:srgbClr val="FFFF00"/>
                </a:solidFill>
                <a:latin typeface="Agency FB" panose="020B0503020202020204" pitchFamily="34" charset="0"/>
                <a:cs typeface="Times New Roman" panose="02020603050405020304" pitchFamily="18" charset="0"/>
              </a:rPr>
              <a:t>God is the provider of light. </a:t>
            </a:r>
          </a:p>
        </p:txBody>
      </p:sp>
      <p:sp>
        <p:nvSpPr>
          <p:cNvPr id="6" name="TextBox 5">
            <a:extLst>
              <a:ext uri="{FF2B5EF4-FFF2-40B4-BE49-F238E27FC236}">
                <a16:creationId xmlns:a16="http://schemas.microsoft.com/office/drawing/2014/main" id="{835933D6-C6ED-498B-8400-1CB683153E19}"/>
              </a:ext>
            </a:extLst>
          </p:cNvPr>
          <p:cNvSpPr txBox="1"/>
          <p:nvPr/>
        </p:nvSpPr>
        <p:spPr>
          <a:xfrm>
            <a:off x="179882" y="962375"/>
            <a:ext cx="8964118" cy="2800767"/>
          </a:xfrm>
          <a:prstGeom prst="rect">
            <a:avLst/>
          </a:prstGeom>
          <a:noFill/>
        </p:spPr>
        <p:txBody>
          <a:bodyPr wrap="square">
            <a:spAutoFit/>
          </a:bodyPr>
          <a:lstStyle/>
          <a:p>
            <a:r>
              <a:rPr lang="en-US" sz="3600" b="0" i="0" dirty="0">
                <a:solidFill>
                  <a:schemeClr val="bg1"/>
                </a:solidFill>
                <a:effectLst/>
                <a:latin typeface="system-ui"/>
              </a:rPr>
              <a:t>Oh, </a:t>
            </a:r>
            <a:r>
              <a:rPr lang="en-US" sz="3600" b="1" i="0" dirty="0">
                <a:effectLst/>
                <a:highlight>
                  <a:srgbClr val="FFFF00"/>
                </a:highlight>
                <a:latin typeface="system-ui"/>
              </a:rPr>
              <a:t>send out Your light</a:t>
            </a:r>
            <a:r>
              <a:rPr lang="en-US" sz="3600" b="1" i="0" dirty="0">
                <a:effectLst/>
                <a:latin typeface="system-ui"/>
              </a:rPr>
              <a:t> </a:t>
            </a:r>
            <a:r>
              <a:rPr lang="en-US" sz="3600" b="0" i="0" dirty="0">
                <a:solidFill>
                  <a:schemeClr val="bg1"/>
                </a:solidFill>
                <a:effectLst/>
                <a:latin typeface="system-ui"/>
              </a:rPr>
              <a:t>and Your truth!</a:t>
            </a:r>
            <a:br>
              <a:rPr lang="en-US" sz="3600" dirty="0">
                <a:solidFill>
                  <a:schemeClr val="bg1"/>
                </a:solidFill>
              </a:rPr>
            </a:br>
            <a:r>
              <a:rPr lang="en-US" sz="3600" b="0" i="0" dirty="0">
                <a:solidFill>
                  <a:schemeClr val="bg1"/>
                </a:solidFill>
                <a:effectLst/>
                <a:latin typeface="system-ui"/>
              </a:rPr>
              <a:t>Let them lead me;</a:t>
            </a:r>
            <a:br>
              <a:rPr lang="en-US" sz="3600" dirty="0">
                <a:solidFill>
                  <a:schemeClr val="bg1"/>
                </a:solidFill>
              </a:rPr>
            </a:br>
            <a:r>
              <a:rPr lang="en-US" sz="3600" b="0" i="0" dirty="0">
                <a:solidFill>
                  <a:schemeClr val="bg1"/>
                </a:solidFill>
                <a:effectLst/>
                <a:latin typeface="system-ui"/>
              </a:rPr>
              <a:t>Let them bring me to Your holy hill</a:t>
            </a:r>
            <a:br>
              <a:rPr lang="en-US" sz="3600" dirty="0">
                <a:solidFill>
                  <a:schemeClr val="bg1"/>
                </a:solidFill>
              </a:rPr>
            </a:br>
            <a:r>
              <a:rPr lang="en-US" sz="3600" b="0" i="0" dirty="0">
                <a:solidFill>
                  <a:schemeClr val="bg1"/>
                </a:solidFill>
                <a:effectLst/>
                <a:latin typeface="system-ui"/>
              </a:rPr>
              <a:t>And to Your tabernacle.</a:t>
            </a:r>
            <a:r>
              <a:rPr lang="en-US" sz="3200" i="1" dirty="0">
                <a:solidFill>
                  <a:schemeClr val="bg1"/>
                </a:solidFill>
                <a:latin typeface="system-ui"/>
              </a:rPr>
              <a:t>																								Psalm 43:3</a:t>
            </a:r>
            <a:endParaRPr lang="en-US" sz="3200" i="1" dirty="0">
              <a:solidFill>
                <a:schemeClr val="bg1"/>
              </a:solidFill>
            </a:endParaRPr>
          </a:p>
        </p:txBody>
      </p:sp>
    </p:spTree>
    <p:extLst>
      <p:ext uri="{BB962C8B-B14F-4D97-AF65-F5344CB8AC3E}">
        <p14:creationId xmlns:p14="http://schemas.microsoft.com/office/powerpoint/2010/main" val="40857399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411</TotalTime>
  <Words>1695</Words>
  <Application>Microsoft Office PowerPoint</Application>
  <PresentationFormat>On-screen Show (4:3)</PresentationFormat>
  <Paragraphs>94</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Agency FB</vt:lpstr>
      <vt:lpstr>Arial</vt:lpstr>
      <vt:lpstr>Calibri</vt:lpstr>
      <vt:lpstr>Calibri Light</vt:lpstr>
      <vt:lpstr>Courier New</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Eastview Church</cp:lastModifiedBy>
  <cp:revision>4</cp:revision>
  <dcterms:created xsi:type="dcterms:W3CDTF">2022-03-10T12:13:22Z</dcterms:created>
  <dcterms:modified xsi:type="dcterms:W3CDTF">2022-03-18T18:18:18Z</dcterms:modified>
</cp:coreProperties>
</file>