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69" r:id="rId2"/>
    <p:sldMasterId id="2147483706" r:id="rId3"/>
  </p:sldMasterIdLst>
  <p:notesMasterIdLst>
    <p:notesMasterId r:id="rId29"/>
  </p:notesMasterIdLst>
  <p:sldIdLst>
    <p:sldId id="262" r:id="rId4"/>
    <p:sldId id="2026" r:id="rId5"/>
    <p:sldId id="2027" r:id="rId6"/>
    <p:sldId id="2028" r:id="rId7"/>
    <p:sldId id="2029" r:id="rId8"/>
    <p:sldId id="2030" r:id="rId9"/>
    <p:sldId id="2031" r:id="rId10"/>
    <p:sldId id="2032" r:id="rId11"/>
    <p:sldId id="2033" r:id="rId12"/>
    <p:sldId id="2034" r:id="rId13"/>
    <p:sldId id="261" r:id="rId14"/>
    <p:sldId id="260" r:id="rId15"/>
    <p:sldId id="2035" r:id="rId16"/>
    <p:sldId id="2036" r:id="rId17"/>
    <p:sldId id="259" r:id="rId18"/>
    <p:sldId id="2037" r:id="rId19"/>
    <p:sldId id="2038" r:id="rId20"/>
    <p:sldId id="258" r:id="rId21"/>
    <p:sldId id="2039" r:id="rId22"/>
    <p:sldId id="2040" r:id="rId23"/>
    <p:sldId id="2041" r:id="rId24"/>
    <p:sldId id="2042" r:id="rId25"/>
    <p:sldId id="2043" r:id="rId26"/>
    <p:sldId id="2044" r:id="rId27"/>
    <p:sldId id="26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55" d="100"/>
          <a:sy n="55" d="100"/>
        </p:scale>
        <p:origin x="87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smtClean="0"/>
              <a:pPr/>
              <a:t>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29491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905421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555656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381225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380295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66018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103961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413998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016254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708697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610734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777396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62181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46283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71980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0584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80025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9413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75D07-35A1-423D-AD98-15CBADEDF26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23776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1" y="1905002"/>
            <a:ext cx="7681913" cy="1523495"/>
          </a:xfrm>
        </p:spPr>
        <p:txBody>
          <a:bodyPr>
            <a:noAutofit/>
          </a:bodyPr>
          <a:lstStyle>
            <a:lvl1pPr>
              <a:lnSpc>
                <a:spcPct val="90000"/>
              </a:lnSpc>
              <a:defRPr sz="4050"/>
            </a:lvl1pPr>
          </a:lstStyle>
          <a:p>
            <a:r>
              <a:rPr lang="en-US"/>
              <a:t>Click to edit Master title style</a:t>
            </a:r>
            <a:endParaRPr lang="en-US" dirty="0"/>
          </a:p>
        </p:txBody>
      </p:sp>
      <p:sp>
        <p:nvSpPr>
          <p:cNvPr id="3" name="Subtitle 2"/>
          <p:cNvSpPr>
            <a:spLocks noGrp="1"/>
          </p:cNvSpPr>
          <p:nvPr>
            <p:ph type="subTitle" idx="1"/>
          </p:nvPr>
        </p:nvSpPr>
        <p:spPr>
          <a:xfrm>
            <a:off x="730250" y="4344990"/>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342887" indent="0" algn="ctr">
              <a:buNone/>
              <a:defRPr>
                <a:solidFill>
                  <a:schemeClr val="tx1">
                    <a:tint val="75000"/>
                  </a:schemeClr>
                </a:solidFill>
              </a:defRPr>
            </a:lvl2pPr>
            <a:lvl3pPr marL="685772" indent="0" algn="ctr">
              <a:buNone/>
              <a:defRPr>
                <a:solidFill>
                  <a:schemeClr val="tx1">
                    <a:tint val="75000"/>
                  </a:schemeClr>
                </a:solidFill>
              </a:defRPr>
            </a:lvl3pPr>
            <a:lvl4pPr marL="1028659" indent="0" algn="ctr">
              <a:buNone/>
              <a:defRPr>
                <a:solidFill>
                  <a:schemeClr val="tx1">
                    <a:tint val="75000"/>
                  </a:schemeClr>
                </a:solidFill>
              </a:defRPr>
            </a:lvl4pPr>
            <a:lvl5pPr marL="1371545" indent="0" algn="ctr">
              <a:buNone/>
              <a:defRPr>
                <a:solidFill>
                  <a:schemeClr val="tx1">
                    <a:tint val="75000"/>
                  </a:schemeClr>
                </a:solidFill>
              </a:defRPr>
            </a:lvl5pPr>
            <a:lvl6pPr marL="1714432" indent="0" algn="ctr">
              <a:buNone/>
              <a:defRPr>
                <a:solidFill>
                  <a:schemeClr val="tx1">
                    <a:tint val="75000"/>
                  </a:schemeClr>
                </a:solidFill>
              </a:defRPr>
            </a:lvl6pPr>
            <a:lvl7pPr marL="2057318" indent="0" algn="ctr">
              <a:buNone/>
              <a:defRPr>
                <a:solidFill>
                  <a:schemeClr val="tx1">
                    <a:tint val="75000"/>
                  </a:schemeClr>
                </a:solidFill>
              </a:defRPr>
            </a:lvl7pPr>
            <a:lvl8pPr marL="2400204" indent="0" algn="ctr">
              <a:buNone/>
              <a:defRPr>
                <a:solidFill>
                  <a:schemeClr val="tx1">
                    <a:tint val="75000"/>
                  </a:schemeClr>
                </a:solidFill>
              </a:defRPr>
            </a:lvl8pPr>
            <a:lvl9pPr marL="2743091"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35063793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1601977"/>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1740972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1601977"/>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1" y="6238877"/>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69750731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4050"/>
            </a:lvl1pPr>
          </a:lstStyle>
          <a:p>
            <a:r>
              <a:rPr lang="en-US"/>
              <a:t>Click to edit Master title style</a:t>
            </a:r>
            <a:endParaRPr lang="en-US" dirty="0"/>
          </a:p>
        </p:txBody>
      </p:sp>
      <p:sp>
        <p:nvSpPr>
          <p:cNvPr id="3" name="Subtitle 2"/>
          <p:cNvSpPr>
            <a:spLocks noGrp="1"/>
          </p:cNvSpPr>
          <p:nvPr>
            <p:ph type="subTitle" idx="1"/>
          </p:nvPr>
        </p:nvSpPr>
        <p:spPr>
          <a:xfrm>
            <a:off x="1368955" y="4344990"/>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342887" indent="0" algn="ctr">
              <a:buNone/>
              <a:defRPr>
                <a:solidFill>
                  <a:schemeClr val="tx1">
                    <a:tint val="75000"/>
                  </a:schemeClr>
                </a:solidFill>
              </a:defRPr>
            </a:lvl2pPr>
            <a:lvl3pPr marL="685772" indent="0" algn="ctr">
              <a:buNone/>
              <a:defRPr>
                <a:solidFill>
                  <a:schemeClr val="tx1">
                    <a:tint val="75000"/>
                  </a:schemeClr>
                </a:solidFill>
              </a:defRPr>
            </a:lvl3pPr>
            <a:lvl4pPr marL="1028659" indent="0" algn="ctr">
              <a:buNone/>
              <a:defRPr>
                <a:solidFill>
                  <a:schemeClr val="tx1">
                    <a:tint val="75000"/>
                  </a:schemeClr>
                </a:solidFill>
              </a:defRPr>
            </a:lvl4pPr>
            <a:lvl5pPr marL="1371545" indent="0" algn="ctr">
              <a:buNone/>
              <a:defRPr>
                <a:solidFill>
                  <a:schemeClr val="tx1">
                    <a:tint val="75000"/>
                  </a:schemeClr>
                </a:solidFill>
              </a:defRPr>
            </a:lvl5pPr>
            <a:lvl6pPr marL="1714432" indent="0" algn="ctr">
              <a:buNone/>
              <a:defRPr>
                <a:solidFill>
                  <a:schemeClr val="tx1">
                    <a:tint val="75000"/>
                  </a:schemeClr>
                </a:solidFill>
              </a:defRPr>
            </a:lvl6pPr>
            <a:lvl7pPr marL="2057318" indent="0" algn="ctr">
              <a:buNone/>
              <a:defRPr>
                <a:solidFill>
                  <a:schemeClr val="tx1">
                    <a:tint val="75000"/>
                  </a:schemeClr>
                </a:solidFill>
              </a:defRPr>
            </a:lvl7pPr>
            <a:lvl8pPr marL="2400204" indent="0" algn="ctr">
              <a:buNone/>
              <a:defRPr>
                <a:solidFill>
                  <a:schemeClr val="tx1">
                    <a:tint val="75000"/>
                  </a:schemeClr>
                </a:solidFill>
              </a:defRPr>
            </a:lvl8pPr>
            <a:lvl9pPr marL="2743091"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500" b="1" i="1" u="none" strike="noStrike" kern="1200" cap="none" spc="-48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274453568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62843823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424306671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0580925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2321512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578882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6776858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6371086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4050"/>
            </a:lvl1pPr>
          </a:lstStyle>
          <a:p>
            <a:r>
              <a:rPr lang="en-US"/>
              <a:t>Click to edit Master title style</a:t>
            </a:r>
            <a:endParaRPr lang="en-US" dirty="0"/>
          </a:p>
        </p:txBody>
      </p:sp>
      <p:sp>
        <p:nvSpPr>
          <p:cNvPr id="3" name="Subtitle 2"/>
          <p:cNvSpPr>
            <a:spLocks noGrp="1"/>
          </p:cNvSpPr>
          <p:nvPr>
            <p:ph type="subTitle" idx="1"/>
          </p:nvPr>
        </p:nvSpPr>
        <p:spPr>
          <a:xfrm>
            <a:off x="1368955" y="4344990"/>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342887" indent="0" algn="ctr">
              <a:buNone/>
              <a:defRPr>
                <a:solidFill>
                  <a:schemeClr val="tx1">
                    <a:tint val="75000"/>
                  </a:schemeClr>
                </a:solidFill>
              </a:defRPr>
            </a:lvl2pPr>
            <a:lvl3pPr marL="685772" indent="0" algn="ctr">
              <a:buNone/>
              <a:defRPr>
                <a:solidFill>
                  <a:schemeClr val="tx1">
                    <a:tint val="75000"/>
                  </a:schemeClr>
                </a:solidFill>
              </a:defRPr>
            </a:lvl3pPr>
            <a:lvl4pPr marL="1028659" indent="0" algn="ctr">
              <a:buNone/>
              <a:defRPr>
                <a:solidFill>
                  <a:schemeClr val="tx1">
                    <a:tint val="75000"/>
                  </a:schemeClr>
                </a:solidFill>
              </a:defRPr>
            </a:lvl4pPr>
            <a:lvl5pPr marL="1371545" indent="0" algn="ctr">
              <a:buNone/>
              <a:defRPr>
                <a:solidFill>
                  <a:schemeClr val="tx1">
                    <a:tint val="75000"/>
                  </a:schemeClr>
                </a:solidFill>
              </a:defRPr>
            </a:lvl5pPr>
            <a:lvl6pPr marL="1714432" indent="0" algn="ctr">
              <a:buNone/>
              <a:defRPr>
                <a:solidFill>
                  <a:schemeClr val="tx1">
                    <a:tint val="75000"/>
                  </a:schemeClr>
                </a:solidFill>
              </a:defRPr>
            </a:lvl6pPr>
            <a:lvl7pPr marL="2057318" indent="0" algn="ctr">
              <a:buNone/>
              <a:defRPr>
                <a:solidFill>
                  <a:schemeClr val="tx1">
                    <a:tint val="75000"/>
                  </a:schemeClr>
                </a:solidFill>
              </a:defRPr>
            </a:lvl7pPr>
            <a:lvl8pPr marL="2400204" indent="0" algn="ctr">
              <a:buNone/>
              <a:defRPr>
                <a:solidFill>
                  <a:schemeClr val="tx1">
                    <a:tint val="75000"/>
                  </a:schemeClr>
                </a:solidFill>
              </a:defRPr>
            </a:lvl8pPr>
            <a:lvl9pPr marL="2743091"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500" b="1" i="1" u="none" strike="noStrike" kern="1200" cap="none" spc="-48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296535042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668450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374430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834032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213232900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72485207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DFE84E-DD8D-4F01-BEC5-B8A6F4D54F6C}"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9A8E8-152F-4EC1-85C3-4CB7D1529505}" type="slidenum">
              <a:rPr lang="en-US" smtClean="0"/>
              <a:t>‹#›</a:t>
            </a:fld>
            <a:endParaRPr lang="en-US"/>
          </a:p>
        </p:txBody>
      </p:sp>
    </p:spTree>
    <p:extLst>
      <p:ext uri="{BB962C8B-B14F-4D97-AF65-F5344CB8AC3E}">
        <p14:creationId xmlns:p14="http://schemas.microsoft.com/office/powerpoint/2010/main" val="12421471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FE84E-DD8D-4F01-BEC5-B8A6F4D54F6C}"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9A8E8-152F-4EC1-85C3-4CB7D1529505}" type="slidenum">
              <a:rPr lang="en-US" smtClean="0"/>
              <a:t>‹#›</a:t>
            </a:fld>
            <a:endParaRPr lang="en-US"/>
          </a:p>
        </p:txBody>
      </p:sp>
    </p:spTree>
    <p:extLst>
      <p:ext uri="{BB962C8B-B14F-4D97-AF65-F5344CB8AC3E}">
        <p14:creationId xmlns:p14="http://schemas.microsoft.com/office/powerpoint/2010/main" val="41398373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DFE84E-DD8D-4F01-BEC5-B8A6F4D54F6C}"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9A8E8-152F-4EC1-85C3-4CB7D1529505}" type="slidenum">
              <a:rPr lang="en-US" smtClean="0"/>
              <a:t>‹#›</a:t>
            </a:fld>
            <a:endParaRPr lang="en-US"/>
          </a:p>
        </p:txBody>
      </p:sp>
    </p:spTree>
    <p:extLst>
      <p:ext uri="{BB962C8B-B14F-4D97-AF65-F5344CB8AC3E}">
        <p14:creationId xmlns:p14="http://schemas.microsoft.com/office/powerpoint/2010/main" val="1142045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DFE84E-DD8D-4F01-BEC5-B8A6F4D54F6C}"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9A8E8-152F-4EC1-85C3-4CB7D1529505}" type="slidenum">
              <a:rPr lang="en-US" smtClean="0"/>
              <a:t>‹#›</a:t>
            </a:fld>
            <a:endParaRPr lang="en-US"/>
          </a:p>
        </p:txBody>
      </p:sp>
    </p:spTree>
    <p:extLst>
      <p:ext uri="{BB962C8B-B14F-4D97-AF65-F5344CB8AC3E}">
        <p14:creationId xmlns:p14="http://schemas.microsoft.com/office/powerpoint/2010/main" val="19624300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DFE84E-DD8D-4F01-BEC5-B8A6F4D54F6C}" type="datetimeFigureOut">
              <a:rPr lang="en-US" smtClean="0"/>
              <a:t>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59A8E8-152F-4EC1-85C3-4CB7D1529505}" type="slidenum">
              <a:rPr lang="en-US" smtClean="0"/>
              <a:t>‹#›</a:t>
            </a:fld>
            <a:endParaRPr lang="en-US"/>
          </a:p>
        </p:txBody>
      </p:sp>
    </p:spTree>
    <p:extLst>
      <p:ext uri="{BB962C8B-B14F-4D97-AF65-F5344CB8AC3E}">
        <p14:creationId xmlns:p14="http://schemas.microsoft.com/office/powerpoint/2010/main" val="186982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1601977"/>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1718036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DFE84E-DD8D-4F01-BEC5-B8A6F4D54F6C}" type="datetimeFigureOut">
              <a:rPr lang="en-US" smtClean="0"/>
              <a:t>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59A8E8-152F-4EC1-85C3-4CB7D1529505}" type="slidenum">
              <a:rPr lang="en-US" smtClean="0"/>
              <a:t>‹#›</a:t>
            </a:fld>
            <a:endParaRPr lang="en-US"/>
          </a:p>
        </p:txBody>
      </p:sp>
    </p:spTree>
    <p:extLst>
      <p:ext uri="{BB962C8B-B14F-4D97-AF65-F5344CB8AC3E}">
        <p14:creationId xmlns:p14="http://schemas.microsoft.com/office/powerpoint/2010/main" val="9926290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FE84E-DD8D-4F01-BEC5-B8A6F4D54F6C}" type="datetimeFigureOut">
              <a:rPr lang="en-US" smtClean="0"/>
              <a:t>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59A8E8-152F-4EC1-85C3-4CB7D1529505}" type="slidenum">
              <a:rPr lang="en-US" smtClean="0"/>
              <a:t>‹#›</a:t>
            </a:fld>
            <a:endParaRPr lang="en-US"/>
          </a:p>
        </p:txBody>
      </p:sp>
    </p:spTree>
    <p:extLst>
      <p:ext uri="{BB962C8B-B14F-4D97-AF65-F5344CB8AC3E}">
        <p14:creationId xmlns:p14="http://schemas.microsoft.com/office/powerpoint/2010/main" val="34599021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DFE84E-DD8D-4F01-BEC5-B8A6F4D54F6C}"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9A8E8-152F-4EC1-85C3-4CB7D1529505}" type="slidenum">
              <a:rPr lang="en-US" smtClean="0"/>
              <a:t>‹#›</a:t>
            </a:fld>
            <a:endParaRPr lang="en-US"/>
          </a:p>
        </p:txBody>
      </p:sp>
    </p:spTree>
    <p:extLst>
      <p:ext uri="{BB962C8B-B14F-4D97-AF65-F5344CB8AC3E}">
        <p14:creationId xmlns:p14="http://schemas.microsoft.com/office/powerpoint/2010/main" val="29240577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DFE84E-DD8D-4F01-BEC5-B8A6F4D54F6C}"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9A8E8-152F-4EC1-85C3-4CB7D1529505}" type="slidenum">
              <a:rPr lang="en-US" smtClean="0"/>
              <a:t>‹#›</a:t>
            </a:fld>
            <a:endParaRPr lang="en-US"/>
          </a:p>
        </p:txBody>
      </p:sp>
    </p:spTree>
    <p:extLst>
      <p:ext uri="{BB962C8B-B14F-4D97-AF65-F5344CB8AC3E}">
        <p14:creationId xmlns:p14="http://schemas.microsoft.com/office/powerpoint/2010/main" val="31624225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FE84E-DD8D-4F01-BEC5-B8A6F4D54F6C}"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9A8E8-152F-4EC1-85C3-4CB7D1529505}" type="slidenum">
              <a:rPr lang="en-US" smtClean="0"/>
              <a:t>‹#›</a:t>
            </a:fld>
            <a:endParaRPr lang="en-US"/>
          </a:p>
        </p:txBody>
      </p:sp>
    </p:spTree>
    <p:extLst>
      <p:ext uri="{BB962C8B-B14F-4D97-AF65-F5344CB8AC3E}">
        <p14:creationId xmlns:p14="http://schemas.microsoft.com/office/powerpoint/2010/main" val="8593366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FE84E-DD8D-4F01-BEC5-B8A6F4D54F6C}"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9A8E8-152F-4EC1-85C3-4CB7D1529505}" type="slidenum">
              <a:rPr lang="en-US" smtClean="0"/>
              <a:t>‹#›</a:t>
            </a:fld>
            <a:endParaRPr lang="en-US"/>
          </a:p>
        </p:txBody>
      </p:sp>
    </p:spTree>
    <p:extLst>
      <p:ext uri="{BB962C8B-B14F-4D97-AF65-F5344CB8AC3E}">
        <p14:creationId xmlns:p14="http://schemas.microsoft.com/office/powerpoint/2010/main" val="116510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1601977"/>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5729552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4"/>
            <a:ext cx="4114800" cy="1306512"/>
          </a:xfrm>
        </p:spPr>
        <p:txBody>
          <a:bodyPr/>
          <a:lstStyle>
            <a:lvl1pPr marL="254982" indent="-254982">
              <a:lnSpc>
                <a:spcPct val="90000"/>
              </a:lnSpc>
              <a:defRPr sz="2100"/>
            </a:lvl1pPr>
            <a:lvl2pPr marL="505004" indent="-244068">
              <a:lnSpc>
                <a:spcPct val="90000"/>
              </a:lnSpc>
              <a:defRPr sz="1800"/>
            </a:lvl2pPr>
            <a:lvl3pPr marL="715339" indent="-216288">
              <a:lnSpc>
                <a:spcPct val="90000"/>
              </a:lnSpc>
              <a:defRPr sz="1500"/>
            </a:lvl3pPr>
            <a:lvl4pPr marL="920714" indent="-205375">
              <a:lnSpc>
                <a:spcPct val="90000"/>
              </a:lnSpc>
              <a:defRPr sz="1350"/>
            </a:lvl4pPr>
            <a:lvl5pPr marL="1137002" indent="-210335">
              <a:lnSpc>
                <a:spcPct val="90000"/>
              </a:lnSpc>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4"/>
            <a:ext cx="4114800" cy="1306512"/>
          </a:xfrm>
        </p:spPr>
        <p:txBody>
          <a:bodyPr/>
          <a:lstStyle>
            <a:lvl1pPr marL="260936" indent="-260936">
              <a:lnSpc>
                <a:spcPct val="90000"/>
              </a:lnSpc>
              <a:defRPr sz="2100"/>
            </a:lvl1pPr>
            <a:lvl2pPr marL="505004" indent="-254982">
              <a:lnSpc>
                <a:spcPct val="90000"/>
              </a:lnSpc>
              <a:defRPr sz="1800"/>
            </a:lvl2pPr>
            <a:lvl3pPr marL="721292" indent="-227202">
              <a:lnSpc>
                <a:spcPct val="90000"/>
              </a:lnSpc>
              <a:defRPr sz="1500"/>
            </a:lvl3pPr>
            <a:lvl4pPr marL="920714" indent="-199422">
              <a:lnSpc>
                <a:spcPct val="90000"/>
              </a:lnSpc>
              <a:defRPr sz="1350"/>
            </a:lvl4pPr>
            <a:lvl5pPr marL="1137002" indent="-205375">
              <a:lnSpc>
                <a:spcPct val="90000"/>
              </a:lnSpc>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7950529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844366"/>
            <a:ext cx="4114800" cy="259686"/>
          </a:xfrm>
        </p:spPr>
        <p:txBody>
          <a:bodyPr anchor="b"/>
          <a:lstStyle>
            <a:lvl1pPr marL="0" indent="0">
              <a:lnSpc>
                <a:spcPct val="90000"/>
              </a:lnSpc>
              <a:spcBef>
                <a:spcPts val="0"/>
              </a:spcBef>
              <a:buNone/>
              <a:defRPr sz="1875" b="1"/>
            </a:lvl1pPr>
            <a:lvl2pPr marL="342887" indent="0">
              <a:buNone/>
              <a:defRPr sz="1500" b="1"/>
            </a:lvl2pPr>
            <a:lvl3pPr marL="685772" indent="0">
              <a:buNone/>
              <a:defRPr sz="1350" b="1"/>
            </a:lvl3pPr>
            <a:lvl4pPr marL="1028659" indent="0">
              <a:buNone/>
              <a:defRPr sz="1200" b="1"/>
            </a:lvl4pPr>
            <a:lvl5pPr marL="1371545" indent="0">
              <a:buNone/>
              <a:defRPr sz="1200" b="1"/>
            </a:lvl5pPr>
            <a:lvl6pPr marL="1714432" indent="0">
              <a:buNone/>
              <a:defRPr sz="1200" b="1"/>
            </a:lvl6pPr>
            <a:lvl7pPr marL="2057318" indent="0">
              <a:buNone/>
              <a:defRPr sz="1200" b="1"/>
            </a:lvl7pPr>
            <a:lvl8pPr marL="2400204" indent="0">
              <a:buNone/>
              <a:defRPr sz="1200" b="1"/>
            </a:lvl8pPr>
            <a:lvl9pPr marL="2743091" indent="0">
              <a:buNone/>
              <a:defRPr sz="12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153008"/>
          </a:xfrm>
        </p:spPr>
        <p:txBody>
          <a:bodyPr/>
          <a:lstStyle>
            <a:lvl1pPr marL="211328" indent="-211328">
              <a:defRPr sz="1725"/>
            </a:lvl1pPr>
            <a:lvl2pPr marL="421664" indent="-199422">
              <a:defRPr sz="1500"/>
            </a:lvl2pPr>
            <a:lvl3pPr marL="610172" indent="-182555">
              <a:defRPr sz="1350"/>
            </a:lvl3pPr>
            <a:lvl4pPr marL="787766" indent="-171642">
              <a:defRPr sz="1275"/>
            </a:lvl4pPr>
            <a:lvl5pPr marL="959408" indent="-154775">
              <a:defRPr sz="1275"/>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2" y="1844366"/>
            <a:ext cx="4117019" cy="259686"/>
          </a:xfrm>
        </p:spPr>
        <p:txBody>
          <a:bodyPr anchor="b"/>
          <a:lstStyle>
            <a:lvl1pPr marL="0" indent="0">
              <a:lnSpc>
                <a:spcPct val="90000"/>
              </a:lnSpc>
              <a:spcBef>
                <a:spcPts val="0"/>
              </a:spcBef>
              <a:buNone/>
              <a:defRPr sz="1875" b="1"/>
            </a:lvl1pPr>
            <a:lvl2pPr marL="342887" indent="0">
              <a:buNone/>
              <a:defRPr sz="1500" b="1"/>
            </a:lvl2pPr>
            <a:lvl3pPr marL="685772" indent="0">
              <a:buNone/>
              <a:defRPr sz="1350" b="1"/>
            </a:lvl3pPr>
            <a:lvl4pPr marL="1028659" indent="0">
              <a:buNone/>
              <a:defRPr sz="1200" b="1"/>
            </a:lvl4pPr>
            <a:lvl5pPr marL="1371545" indent="0">
              <a:buNone/>
              <a:defRPr sz="1200" b="1"/>
            </a:lvl5pPr>
            <a:lvl6pPr marL="1714432" indent="0">
              <a:buNone/>
              <a:defRPr sz="1200" b="1"/>
            </a:lvl6pPr>
            <a:lvl7pPr marL="2057318" indent="0">
              <a:buNone/>
              <a:defRPr sz="1200" b="1"/>
            </a:lvl7pPr>
            <a:lvl8pPr marL="2400204" indent="0">
              <a:buNone/>
              <a:defRPr sz="1200" b="1"/>
            </a:lvl8pPr>
            <a:lvl9pPr marL="2743091"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153008"/>
          </a:xfrm>
        </p:spPr>
        <p:txBody>
          <a:bodyPr/>
          <a:lstStyle>
            <a:lvl1pPr marL="222241" indent="-222241">
              <a:defRPr sz="1725"/>
            </a:lvl1pPr>
            <a:lvl2pPr marL="427616" indent="-205375">
              <a:defRPr sz="1500"/>
            </a:lvl2pPr>
            <a:lvl3pPr marL="616124" indent="-183548">
              <a:defRPr sz="1350"/>
            </a:lvl3pPr>
            <a:lvl4pPr marL="787766" indent="-177595">
              <a:defRPr sz="1275"/>
            </a:lvl4pPr>
            <a:lvl5pPr marL="959408" indent="-165689">
              <a:defRPr sz="1275"/>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5350708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4375659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310808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946496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8000">
              <a:srgbClr val="004890"/>
            </a:gs>
            <a:gs pos="0">
              <a:srgbClr val="0070C0"/>
            </a:gs>
            <a:gs pos="100000">
              <a:srgbClr val="002060"/>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90"/>
            <a:ext cx="8382000" cy="498598"/>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7"/>
            <a:ext cx="8382000" cy="1601977"/>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3516464"/>
      </p:ext>
    </p:extLst>
  </p:cSld>
  <p:clrMap bg1="dk1" tx1="lt1" bg2="dk2"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685772" rtl="0" eaLnBrk="1" latinLnBrk="0" hangingPunct="1">
        <a:lnSpc>
          <a:spcPct val="90000"/>
        </a:lnSpc>
        <a:spcBef>
          <a:spcPct val="0"/>
        </a:spcBef>
        <a:buNone/>
        <a:defRPr lang="en-US" sz="3600" b="0" kern="1200" cap="none" spc="-113"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297656" indent="-297656" algn="l" defTabSz="685772" rtl="0" eaLnBrk="1" latinLnBrk="0" hangingPunct="1">
        <a:lnSpc>
          <a:spcPct val="90000"/>
        </a:lnSpc>
        <a:spcBef>
          <a:spcPct val="20000"/>
        </a:spcBef>
        <a:buFontTx/>
        <a:buBlip>
          <a:blip r:embed="rId14"/>
        </a:buBlip>
        <a:defRPr sz="2400" kern="1200">
          <a:solidFill>
            <a:schemeClr val="tx1"/>
          </a:solidFill>
          <a:latin typeface="+mn-lt"/>
          <a:ea typeface="+mn-ea"/>
          <a:cs typeface="+mn-cs"/>
        </a:defRPr>
      </a:lvl1pPr>
      <a:lvl2pPr marL="685800" indent="-297656" algn="l" defTabSz="685772" rtl="0" eaLnBrk="1" latinLnBrk="0" hangingPunct="1">
        <a:lnSpc>
          <a:spcPct val="90000"/>
        </a:lnSpc>
        <a:spcBef>
          <a:spcPct val="20000"/>
        </a:spcBef>
        <a:buFontTx/>
        <a:buBlip>
          <a:blip r:embed="rId15"/>
        </a:buBlip>
        <a:defRPr sz="2100" kern="1200">
          <a:solidFill>
            <a:schemeClr val="tx1"/>
          </a:solidFill>
          <a:latin typeface="+mn-lt"/>
          <a:ea typeface="+mn-ea"/>
          <a:cs typeface="+mn-cs"/>
        </a:defRPr>
      </a:lvl2pPr>
      <a:lvl3pPr marL="944166" indent="-258366" algn="l" defTabSz="685772" rtl="0" eaLnBrk="1" latinLnBrk="0" hangingPunct="1">
        <a:lnSpc>
          <a:spcPct val="90000"/>
        </a:lnSpc>
        <a:spcBef>
          <a:spcPct val="20000"/>
        </a:spcBef>
        <a:buFontTx/>
        <a:buBlip>
          <a:blip r:embed="rId15"/>
        </a:buBlip>
        <a:defRPr sz="1800" kern="1200">
          <a:solidFill>
            <a:schemeClr val="tx1"/>
          </a:solidFill>
          <a:latin typeface="+mn-lt"/>
          <a:ea typeface="+mn-ea"/>
          <a:cs typeface="+mn-cs"/>
        </a:defRPr>
      </a:lvl3pPr>
      <a:lvl4pPr marL="1203722" indent="-259556" algn="l" defTabSz="685772" rtl="0" eaLnBrk="1" latinLnBrk="0" hangingPunct="1">
        <a:lnSpc>
          <a:spcPct val="90000"/>
        </a:lnSpc>
        <a:spcBef>
          <a:spcPct val="20000"/>
        </a:spcBef>
        <a:buFontTx/>
        <a:buBlip>
          <a:blip r:embed="rId15"/>
        </a:buBlip>
        <a:defRPr sz="1800" kern="1200">
          <a:solidFill>
            <a:schemeClr val="tx1"/>
          </a:solidFill>
          <a:latin typeface="+mn-lt"/>
          <a:ea typeface="+mn-ea"/>
          <a:cs typeface="+mn-cs"/>
        </a:defRPr>
      </a:lvl4pPr>
      <a:lvl5pPr marL="1456135" indent="-252413" algn="l" defTabSz="685772" rtl="0" eaLnBrk="1" latinLnBrk="0" hangingPunct="1">
        <a:lnSpc>
          <a:spcPct val="90000"/>
        </a:lnSpc>
        <a:spcBef>
          <a:spcPct val="20000"/>
        </a:spcBef>
        <a:buFontTx/>
        <a:buBlip>
          <a:blip r:embed="rId15"/>
        </a:buBlip>
        <a:defRPr sz="1800" kern="1200">
          <a:solidFill>
            <a:schemeClr val="tx1"/>
          </a:solidFill>
          <a:latin typeface="+mn-lt"/>
          <a:ea typeface="+mn-ea"/>
          <a:cs typeface="+mn-cs"/>
        </a:defRPr>
      </a:lvl5pPr>
      <a:lvl6pPr marL="1885874" indent="-171443" algn="l" defTabSz="685772"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61" indent="-171443" algn="l" defTabSz="685772"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47" indent="-171443" algn="l" defTabSz="685772"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34" indent="-171443" algn="l" defTabSz="685772"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72" rtl="0" eaLnBrk="1" latinLnBrk="0" hangingPunct="1">
        <a:defRPr sz="1350" kern="1200">
          <a:solidFill>
            <a:schemeClr val="tx1"/>
          </a:solidFill>
          <a:latin typeface="+mn-lt"/>
          <a:ea typeface="+mn-ea"/>
          <a:cs typeface="+mn-cs"/>
        </a:defRPr>
      </a:lvl1pPr>
      <a:lvl2pPr marL="342887" algn="l" defTabSz="685772" rtl="0" eaLnBrk="1" latinLnBrk="0" hangingPunct="1">
        <a:defRPr sz="1350" kern="1200">
          <a:solidFill>
            <a:schemeClr val="tx1"/>
          </a:solidFill>
          <a:latin typeface="+mn-lt"/>
          <a:ea typeface="+mn-ea"/>
          <a:cs typeface="+mn-cs"/>
        </a:defRPr>
      </a:lvl2pPr>
      <a:lvl3pPr marL="685772" algn="l" defTabSz="685772" rtl="0" eaLnBrk="1" latinLnBrk="0" hangingPunct="1">
        <a:defRPr sz="1350" kern="1200">
          <a:solidFill>
            <a:schemeClr val="tx1"/>
          </a:solidFill>
          <a:latin typeface="+mn-lt"/>
          <a:ea typeface="+mn-ea"/>
          <a:cs typeface="+mn-cs"/>
        </a:defRPr>
      </a:lvl3pPr>
      <a:lvl4pPr marL="1028659" algn="l" defTabSz="685772" rtl="0" eaLnBrk="1" latinLnBrk="0" hangingPunct="1">
        <a:defRPr sz="1350" kern="1200">
          <a:solidFill>
            <a:schemeClr val="tx1"/>
          </a:solidFill>
          <a:latin typeface="+mn-lt"/>
          <a:ea typeface="+mn-ea"/>
          <a:cs typeface="+mn-cs"/>
        </a:defRPr>
      </a:lvl4pPr>
      <a:lvl5pPr marL="1371545" algn="l" defTabSz="685772" rtl="0" eaLnBrk="1" latinLnBrk="0" hangingPunct="1">
        <a:defRPr sz="1350" kern="1200">
          <a:solidFill>
            <a:schemeClr val="tx1"/>
          </a:solidFill>
          <a:latin typeface="+mn-lt"/>
          <a:ea typeface="+mn-ea"/>
          <a:cs typeface="+mn-cs"/>
        </a:defRPr>
      </a:lvl5pPr>
      <a:lvl6pPr marL="1714432" algn="l" defTabSz="685772" rtl="0" eaLnBrk="1" latinLnBrk="0" hangingPunct="1">
        <a:defRPr sz="1350" kern="1200">
          <a:solidFill>
            <a:schemeClr val="tx1"/>
          </a:solidFill>
          <a:latin typeface="+mn-lt"/>
          <a:ea typeface="+mn-ea"/>
          <a:cs typeface="+mn-cs"/>
        </a:defRPr>
      </a:lvl6pPr>
      <a:lvl7pPr marL="2057318" algn="l" defTabSz="685772" rtl="0" eaLnBrk="1" latinLnBrk="0" hangingPunct="1">
        <a:defRPr sz="1350" kern="1200">
          <a:solidFill>
            <a:schemeClr val="tx1"/>
          </a:solidFill>
          <a:latin typeface="+mn-lt"/>
          <a:ea typeface="+mn-ea"/>
          <a:cs typeface="+mn-cs"/>
        </a:defRPr>
      </a:lvl7pPr>
      <a:lvl8pPr marL="2400204" algn="l" defTabSz="685772" rtl="0" eaLnBrk="1" latinLnBrk="0" hangingPunct="1">
        <a:defRPr sz="1350" kern="1200">
          <a:solidFill>
            <a:schemeClr val="tx1"/>
          </a:solidFill>
          <a:latin typeface="+mn-lt"/>
          <a:ea typeface="+mn-ea"/>
          <a:cs typeface="+mn-cs"/>
        </a:defRPr>
      </a:lvl8pPr>
      <a:lvl9pPr marL="2743091" algn="l" defTabSz="685772"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8000">
              <a:srgbClr val="004890"/>
            </a:gs>
            <a:gs pos="0">
              <a:srgbClr val="0070C0"/>
            </a:gs>
            <a:gs pos="100000">
              <a:srgbClr val="002060"/>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9091851"/>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FE84E-DD8D-4F01-BEC5-B8A6F4D54F6C}" type="datetimeFigureOut">
              <a:rPr lang="en-US" smtClean="0"/>
              <a:t>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59A8E8-152F-4EC1-85C3-4CB7D1529505}" type="slidenum">
              <a:rPr lang="en-US" smtClean="0"/>
              <a:t>‹#›</a:t>
            </a:fld>
            <a:endParaRPr lang="en-US"/>
          </a:p>
        </p:txBody>
      </p:sp>
    </p:spTree>
    <p:extLst>
      <p:ext uri="{BB962C8B-B14F-4D97-AF65-F5344CB8AC3E}">
        <p14:creationId xmlns:p14="http://schemas.microsoft.com/office/powerpoint/2010/main" val="1297939536"/>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p:cNvSpPr txBox="1"/>
          <p:nvPr/>
        </p:nvSpPr>
        <p:spPr>
          <a:xfrm>
            <a:off x="533400" y="914400"/>
            <a:ext cx="8001000" cy="5660011"/>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Sometimes civil law and God’s law differ.</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Calibri"/>
                <a:ea typeface="+mn-ea"/>
                <a:cs typeface="+mn-cs"/>
              </a:rPr>
              <a:t>	</a:t>
            </a:r>
            <a:r>
              <a:rPr kumimoji="0" lang="en-US" sz="2800" b="1" i="0" u="none" strike="noStrike" kern="1200" cap="none" spc="0" normalizeH="0" baseline="0" noProof="0" dirty="0">
                <a:ln>
                  <a:noFill/>
                </a:ln>
                <a:solidFill>
                  <a:srgbClr val="FF0000"/>
                </a:solidFill>
                <a:effectLst/>
                <a:uLnTx/>
                <a:uFillTx/>
                <a:latin typeface="Calibri"/>
                <a:ea typeface="+mn-ea"/>
                <a:cs typeface="+mn-cs"/>
              </a:rPr>
              <a:t> Daniel 3:1-18</a:t>
            </a:r>
            <a:r>
              <a:rPr kumimoji="0" lang="en-US" sz="2800" b="1" i="0" u="none" strike="noStrike" kern="1200" cap="none" spc="0" normalizeH="0" baseline="0" noProof="0" dirty="0">
                <a:ln>
                  <a:noFill/>
                </a:ln>
                <a:solidFill>
                  <a:prstClr val="black"/>
                </a:solidFill>
                <a:effectLst/>
                <a:uLnTx/>
                <a:uFillTx/>
                <a:latin typeface="Calibri"/>
                <a:ea typeface="+mn-ea"/>
                <a:cs typeface="+mn-cs"/>
              </a:rPr>
              <a:t>: Worship the image </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16-18</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Shadrach, Meshach, and Abed-</a:t>
            </a:r>
            <a:r>
              <a:rPr kumimoji="0" lang="en-US" sz="2800" b="1" i="1"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Nego</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answered and said to the king, “O Nebuchadnezzar, we have no need to answer you in this matter. If that is the case, our God whom we serve is able to deliver us from the burning fiery furnace, and He will deliver us from your hand, O king. But if not, let it be known to you, O king, that we do not serve your gods, nor will we worship the gold image which you have set up.</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875788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p:cNvSpPr txBox="1"/>
          <p:nvPr/>
        </p:nvSpPr>
        <p:spPr>
          <a:xfrm>
            <a:off x="0" y="990600"/>
            <a:ext cx="9144000" cy="3508653"/>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Sometimes civil law and God’s law differ.</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Calibri"/>
                <a:ea typeface="+mn-ea"/>
                <a:cs typeface="+mn-cs"/>
              </a:rPr>
              <a:t>	</a:t>
            </a:r>
            <a:r>
              <a:rPr kumimoji="0" lang="en-US" sz="2800" b="1" i="0" u="none" strike="noStrike" kern="1200" cap="none" spc="0" normalizeH="0" baseline="0" noProof="0" dirty="0">
                <a:ln>
                  <a:noFill/>
                </a:ln>
                <a:solidFill>
                  <a:srgbClr val="FF0000"/>
                </a:solidFill>
                <a:effectLst/>
                <a:uLnTx/>
                <a:uFillTx/>
                <a:latin typeface="Calibri"/>
                <a:ea typeface="+mn-ea"/>
                <a:cs typeface="+mn-cs"/>
              </a:rPr>
              <a:t>Acts 4:18</a:t>
            </a:r>
            <a:r>
              <a:rPr kumimoji="0" lang="en-US" sz="2800" b="1" i="0" u="none" strike="noStrike" kern="1200" cap="none" spc="0" normalizeH="0" baseline="0" noProof="0" dirty="0">
                <a:ln>
                  <a:noFill/>
                </a:ln>
                <a:solidFill>
                  <a:prstClr val="black"/>
                </a:solidFill>
                <a:effectLst/>
                <a:uLnTx/>
                <a:uFillTx/>
                <a:latin typeface="Calibri"/>
                <a:ea typeface="+mn-ea"/>
                <a:cs typeface="+mn-cs"/>
              </a:rPr>
              <a:t>: Commanded not to preach Christ</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	</a:t>
            </a:r>
            <a:r>
              <a:rPr kumimoji="0" lang="en-US" sz="2800" b="1" i="0" u="none" strike="noStrike" kern="1200" cap="none" spc="0" normalizeH="0" baseline="0" noProof="0" dirty="0">
                <a:ln>
                  <a:noFill/>
                </a:ln>
                <a:solidFill>
                  <a:srgbClr val="FF0000"/>
                </a:solidFill>
                <a:effectLst/>
                <a:uLnTx/>
                <a:uFillTx/>
                <a:latin typeface="Calibri"/>
                <a:ea typeface="+mn-ea"/>
                <a:cs typeface="+mn-cs"/>
              </a:rPr>
              <a:t>Isaiah 5:20-23</a:t>
            </a:r>
            <a:r>
              <a:rPr kumimoji="0" lang="en-US" sz="2800" b="1" i="0" u="none" strike="noStrike" kern="1200" cap="none" spc="0" normalizeH="0" baseline="0" noProof="0" dirty="0">
                <a:ln>
                  <a:noFill/>
                </a:ln>
                <a:solidFill>
                  <a:prstClr val="black"/>
                </a:solidFill>
                <a:effectLst/>
                <a:uLnTx/>
                <a:uFillTx/>
                <a:latin typeface="Calibri"/>
                <a:ea typeface="+mn-ea"/>
                <a:cs typeface="+mn-cs"/>
              </a:rPr>
              <a:t>: Those who call evil good</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	</a:t>
            </a:r>
            <a:r>
              <a:rPr kumimoji="0" lang="en-US" sz="2800" b="1" i="0" u="none" strike="noStrike" kern="1200" cap="none" spc="0" normalizeH="0" baseline="0" noProof="0" dirty="0">
                <a:ln>
                  <a:noFill/>
                </a:ln>
                <a:solidFill>
                  <a:srgbClr val="FF0000"/>
                </a:solidFill>
                <a:effectLst/>
                <a:uLnTx/>
                <a:uFillTx/>
                <a:latin typeface="Calibri"/>
                <a:ea typeface="+mn-ea"/>
                <a:cs typeface="+mn-cs"/>
              </a:rPr>
              <a:t>Daniel 1:4, 8</a:t>
            </a:r>
            <a:r>
              <a:rPr kumimoji="0" lang="en-US" sz="2800" b="1" i="0" u="none" strike="noStrike" kern="1200" cap="none" spc="0" normalizeH="0" baseline="0" noProof="0" dirty="0">
                <a:ln>
                  <a:noFill/>
                </a:ln>
                <a:solidFill>
                  <a:prstClr val="black"/>
                </a:solidFill>
                <a:effectLst/>
                <a:uLnTx/>
                <a:uFillTx/>
                <a:latin typeface="Calibri"/>
                <a:ea typeface="+mn-ea"/>
                <a:cs typeface="+mn-cs"/>
              </a:rPr>
              <a:t>: The king’s delicacies </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	</a:t>
            </a:r>
            <a:r>
              <a:rPr kumimoji="0" lang="en-US" sz="2800" b="1" i="0" u="none" strike="noStrike" kern="1200" cap="none" spc="0" normalizeH="0" baseline="0" noProof="0" dirty="0">
                <a:ln>
                  <a:noFill/>
                </a:ln>
                <a:solidFill>
                  <a:srgbClr val="FF0000"/>
                </a:solidFill>
                <a:effectLst/>
                <a:uLnTx/>
                <a:uFillTx/>
                <a:latin typeface="Calibri"/>
                <a:ea typeface="+mn-ea"/>
                <a:cs typeface="+mn-cs"/>
              </a:rPr>
              <a:t>Daniel 3:1-18</a:t>
            </a:r>
            <a:r>
              <a:rPr kumimoji="0" lang="en-US" sz="2800" b="1" i="0" u="none" strike="noStrike" kern="1200" cap="none" spc="0" normalizeH="0" baseline="0" noProof="0" dirty="0">
                <a:ln>
                  <a:noFill/>
                </a:ln>
                <a:solidFill>
                  <a:prstClr val="black"/>
                </a:solidFill>
                <a:effectLst/>
                <a:uLnTx/>
                <a:uFillTx/>
                <a:latin typeface="Calibri"/>
                <a:ea typeface="+mn-ea"/>
                <a:cs typeface="+mn-cs"/>
              </a:rPr>
              <a:t>: Worship the image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p:cNvSpPr txBox="1"/>
          <p:nvPr/>
        </p:nvSpPr>
        <p:spPr>
          <a:xfrm>
            <a:off x="0" y="990600"/>
            <a:ext cx="9144000" cy="830997"/>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Alcohol and Drugs</a:t>
            </a:r>
          </a:p>
        </p:txBody>
      </p:sp>
      <p:sp>
        <p:nvSpPr>
          <p:cNvPr id="6" name="TextBox 5"/>
          <p:cNvSpPr txBox="1"/>
          <p:nvPr/>
        </p:nvSpPr>
        <p:spPr>
          <a:xfrm>
            <a:off x="4495800" y="2133600"/>
            <a:ext cx="4114800"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4F81BD"/>
                </a:solidFill>
                <a:effectLst>
                  <a:outerShdw blurRad="38100" dist="38100" dir="2700000" algn="tl">
                    <a:srgbClr val="000000">
                      <a:alpha val="43137"/>
                    </a:srgbClr>
                  </a:outerShdw>
                </a:effectLst>
                <a:uLnTx/>
                <a:uFillTx/>
                <a:latin typeface="Calibri"/>
                <a:ea typeface="+mn-ea"/>
                <a:cs typeface="+mn-cs"/>
              </a:rPr>
              <a:t>The Bible teaches:</a:t>
            </a:r>
            <a:endParaRPr kumimoji="0" lang="en-US" sz="2400" b="0" i="0" u="none" strike="noStrike" kern="1200" cap="none" spc="0" normalizeH="0" baseline="0" noProof="0" dirty="0">
              <a:ln>
                <a:noFill/>
              </a:ln>
              <a:solidFill>
                <a:srgbClr val="FF0000"/>
              </a:solidFill>
              <a:effectLst/>
              <a:uLnTx/>
              <a:uFillTx/>
              <a:latin typeface="Calibri"/>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alibri"/>
                <a:ea typeface="+mn-ea"/>
                <a:cs typeface="+mn-cs"/>
              </a:rPr>
              <a:t>1 Peter 4:3</a:t>
            </a:r>
          </a:p>
          <a:p>
            <a:pPr marL="457200" marR="0" lvl="0" indent="-45720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0000"/>
              </a:solidFill>
              <a:effectLst/>
              <a:uLnTx/>
              <a:uFillTx/>
              <a:latin typeface="Calibri"/>
              <a:ea typeface="+mn-ea"/>
              <a:cs typeface="+mn-cs"/>
            </a:endParaRPr>
          </a:p>
        </p:txBody>
      </p:sp>
      <p:pic>
        <p:nvPicPr>
          <p:cNvPr id="19460" name="Picture 4" descr="http://www.olemiss.edu/depts/sarah_isom_center/alcohol%20image.jpg"/>
          <p:cNvPicPr>
            <a:picLocks noChangeAspect="1" noChangeArrowheads="1"/>
          </p:cNvPicPr>
          <p:nvPr/>
        </p:nvPicPr>
        <p:blipFill>
          <a:blip r:embed="rId3"/>
          <a:srcRect/>
          <a:stretch>
            <a:fillRect/>
          </a:stretch>
        </p:blipFill>
        <p:spPr bwMode="auto">
          <a:xfrm>
            <a:off x="381000" y="2209800"/>
            <a:ext cx="3880665" cy="25908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p:cNvSpPr txBox="1"/>
          <p:nvPr/>
        </p:nvSpPr>
        <p:spPr>
          <a:xfrm>
            <a:off x="0" y="990600"/>
            <a:ext cx="9144000" cy="830997"/>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Alcohol and Drugs</a:t>
            </a:r>
          </a:p>
        </p:txBody>
      </p:sp>
      <p:sp>
        <p:nvSpPr>
          <p:cNvPr id="6" name="TextBox 5"/>
          <p:cNvSpPr txBox="1"/>
          <p:nvPr/>
        </p:nvSpPr>
        <p:spPr>
          <a:xfrm>
            <a:off x="4495800" y="2133600"/>
            <a:ext cx="4114800"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4F81BD"/>
                </a:solidFill>
                <a:effectLst>
                  <a:outerShdw blurRad="38100" dist="38100" dir="2700000" algn="tl">
                    <a:srgbClr val="000000">
                      <a:alpha val="43137"/>
                    </a:srgbClr>
                  </a:outerShdw>
                </a:effectLst>
                <a:uLnTx/>
                <a:uFillTx/>
                <a:latin typeface="Calibri"/>
                <a:ea typeface="+mn-ea"/>
                <a:cs typeface="+mn-cs"/>
              </a:rPr>
              <a:t>The Bible teaches:</a:t>
            </a:r>
            <a:endParaRPr kumimoji="0" lang="en-US" sz="2400" b="0" i="0" u="none" strike="noStrike" kern="1200" cap="none" spc="0" normalizeH="0" baseline="0" noProof="0" dirty="0">
              <a:ln>
                <a:noFill/>
              </a:ln>
              <a:solidFill>
                <a:srgbClr val="FF0000"/>
              </a:solidFill>
              <a:effectLst/>
              <a:uLnTx/>
              <a:uFillTx/>
              <a:latin typeface="Calibri"/>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alibri"/>
                <a:ea typeface="+mn-ea"/>
                <a:cs typeface="+mn-cs"/>
              </a:rPr>
              <a:t>1 Peter 4:3</a:t>
            </a:r>
          </a:p>
          <a:p>
            <a:pPr marL="457200" marR="0" lvl="0" indent="-45720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0000"/>
              </a:solidFill>
              <a:effectLst/>
              <a:uLnTx/>
              <a:uFillTx/>
              <a:latin typeface="Calibri"/>
              <a:ea typeface="+mn-ea"/>
              <a:cs typeface="+mn-cs"/>
            </a:endParaRPr>
          </a:p>
        </p:txBody>
      </p:sp>
      <p:pic>
        <p:nvPicPr>
          <p:cNvPr id="19460" name="Picture 4" descr="http://www.olemiss.edu/depts/sarah_isom_center/alcohol%20image.jpg"/>
          <p:cNvPicPr>
            <a:picLocks noChangeAspect="1" noChangeArrowheads="1"/>
          </p:cNvPicPr>
          <p:nvPr/>
        </p:nvPicPr>
        <p:blipFill>
          <a:blip r:embed="rId3"/>
          <a:srcRect/>
          <a:stretch>
            <a:fillRect/>
          </a:stretch>
        </p:blipFill>
        <p:spPr bwMode="auto">
          <a:xfrm>
            <a:off x="381000" y="2209800"/>
            <a:ext cx="3880665" cy="2590800"/>
          </a:xfrm>
          <a:prstGeom prst="rect">
            <a:avLst/>
          </a:prstGeom>
          <a:noFill/>
        </p:spPr>
      </p:pic>
      <p:sp>
        <p:nvSpPr>
          <p:cNvPr id="2" name="Rectangle 1">
            <a:extLst>
              <a:ext uri="{FF2B5EF4-FFF2-40B4-BE49-F238E27FC236}">
                <a16:creationId xmlns:a16="http://schemas.microsoft.com/office/drawing/2014/main" id="{42152E16-54BC-45BE-B896-57B68A86A1A0}"/>
              </a:ext>
            </a:extLst>
          </p:cNvPr>
          <p:cNvSpPr/>
          <p:nvPr/>
        </p:nvSpPr>
        <p:spPr>
          <a:xfrm>
            <a:off x="0" y="3200400"/>
            <a:ext cx="91440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1 Peter 4:3, “For we </a:t>
            </a:r>
            <a:r>
              <a:rPr kumimoji="0" lang="en-US" sz="2800" b="1" i="1" u="none" strike="noStrike" kern="1200" cap="none" spc="0" normalizeH="0" baseline="0" noProof="0" dirty="0">
                <a:ln>
                  <a:noFill/>
                </a:ln>
                <a:solidFill>
                  <a:prstClr val="white"/>
                </a:solidFill>
                <a:effectLst/>
                <a:uLnTx/>
                <a:uFillTx/>
                <a:latin typeface="Calibri"/>
                <a:ea typeface="+mn-ea"/>
                <a:cs typeface="+mn-cs"/>
              </a:rPr>
              <a:t>have spent</a:t>
            </a:r>
            <a:r>
              <a:rPr kumimoji="0" lang="en-US" sz="2800" b="1" i="0" u="none" strike="noStrike" kern="1200" cap="none" spc="0" normalizeH="0" baseline="0" noProof="0" dirty="0">
                <a:ln>
                  <a:noFill/>
                </a:ln>
                <a:solidFill>
                  <a:prstClr val="white"/>
                </a:solidFill>
                <a:effectLst/>
                <a:uLnTx/>
                <a:uFillTx/>
                <a:latin typeface="Calibri"/>
                <a:ea typeface="+mn-ea"/>
                <a:cs typeface="+mn-cs"/>
              </a:rPr>
              <a:t> enough of our past</a:t>
            </a:r>
            <a:r>
              <a:rPr kumimoji="0" lang="en-US" sz="2800" b="1" i="0" u="none" strike="noStrike" kern="1200" cap="none" spc="0" normalizeH="0" baseline="30000" noProof="0" dirty="0">
                <a:ln>
                  <a:noFill/>
                </a:ln>
                <a:solidFill>
                  <a:prstClr val="white"/>
                </a:solidFill>
                <a:effectLst/>
                <a:uLnTx/>
                <a:uFillTx/>
                <a:latin typeface="Calibri"/>
                <a:ea typeface="+mn-ea"/>
                <a:cs typeface="+mn-cs"/>
              </a:rPr>
              <a:t> </a:t>
            </a:r>
            <a:r>
              <a:rPr kumimoji="0" lang="en-US" sz="2800" b="1" i="0" u="none" strike="noStrike" kern="1200" cap="none" spc="0" normalizeH="0" baseline="0" noProof="0" dirty="0">
                <a:ln>
                  <a:noFill/>
                </a:ln>
                <a:solidFill>
                  <a:prstClr val="white"/>
                </a:solidFill>
                <a:effectLst/>
                <a:uLnTx/>
                <a:uFillTx/>
                <a:latin typeface="Calibri"/>
                <a:ea typeface="+mn-ea"/>
                <a:cs typeface="+mn-cs"/>
              </a:rPr>
              <a:t>lifetime in doing the will of the Gentiles—when we walked in lewdness, lusts, drunkenness, revelries, drinking parties,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 and abominable idolatries.”</a:t>
            </a:r>
          </a:p>
        </p:txBody>
      </p:sp>
    </p:spTree>
    <p:extLst>
      <p:ext uri="{BB962C8B-B14F-4D97-AF65-F5344CB8AC3E}">
        <p14:creationId xmlns:p14="http://schemas.microsoft.com/office/powerpoint/2010/main" val="94164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p:cNvSpPr txBox="1"/>
          <p:nvPr/>
        </p:nvSpPr>
        <p:spPr>
          <a:xfrm>
            <a:off x="0" y="990600"/>
            <a:ext cx="9144000" cy="830997"/>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Alcohol and Drugs</a:t>
            </a:r>
          </a:p>
        </p:txBody>
      </p:sp>
      <p:sp>
        <p:nvSpPr>
          <p:cNvPr id="6" name="TextBox 5"/>
          <p:cNvSpPr txBox="1"/>
          <p:nvPr/>
        </p:nvSpPr>
        <p:spPr>
          <a:xfrm>
            <a:off x="4495800" y="2133600"/>
            <a:ext cx="4114800"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4F81BD"/>
                </a:solidFill>
                <a:effectLst>
                  <a:outerShdw blurRad="38100" dist="38100" dir="2700000" algn="tl">
                    <a:srgbClr val="000000">
                      <a:alpha val="43137"/>
                    </a:srgbClr>
                  </a:outerShdw>
                </a:effectLst>
                <a:uLnTx/>
                <a:uFillTx/>
                <a:latin typeface="Calibri"/>
                <a:ea typeface="+mn-ea"/>
                <a:cs typeface="+mn-cs"/>
              </a:rPr>
              <a:t>The Bible teaches:</a:t>
            </a:r>
            <a:endParaRPr kumimoji="0" lang="en-US" sz="2400" b="0" i="0" u="none" strike="noStrike" kern="1200" cap="none" spc="0" normalizeH="0" baseline="0" noProof="0" dirty="0">
              <a:ln>
                <a:noFill/>
              </a:ln>
              <a:solidFill>
                <a:srgbClr val="FF0000"/>
              </a:solidFill>
              <a:effectLst/>
              <a:uLnTx/>
              <a:uFillTx/>
              <a:latin typeface="Calibri"/>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alibri"/>
                <a:ea typeface="+mn-ea"/>
                <a:cs typeface="+mn-cs"/>
              </a:rPr>
              <a:t>1 Peter 4:3</a:t>
            </a:r>
          </a:p>
          <a:p>
            <a:pPr marL="457200" marR="0" lvl="0" indent="-45720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030A0"/>
                </a:solidFill>
                <a:effectLst/>
                <a:uLnTx/>
                <a:uFillTx/>
                <a:latin typeface="Calibri"/>
                <a:ea typeface="+mn-ea"/>
                <a:cs typeface="+mn-cs"/>
              </a:rPr>
              <a:t>Results:</a:t>
            </a: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Drunk driving and death</a:t>
            </a: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Broken homes</a:t>
            </a: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Wasted money</a:t>
            </a: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Corrupted manners</a:t>
            </a: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Ruined spirituality </a:t>
            </a: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And many others</a:t>
            </a:r>
          </a:p>
          <a:p>
            <a:pPr marL="457200" marR="0" lvl="0" indent="-45720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0000"/>
              </a:solidFill>
              <a:effectLst/>
              <a:uLnTx/>
              <a:uFillTx/>
              <a:latin typeface="Calibri"/>
              <a:ea typeface="+mn-ea"/>
              <a:cs typeface="+mn-cs"/>
            </a:endParaRPr>
          </a:p>
        </p:txBody>
      </p:sp>
      <p:pic>
        <p:nvPicPr>
          <p:cNvPr id="19460" name="Picture 4" descr="http://www.olemiss.edu/depts/sarah_isom_center/alcohol%20image.jpg"/>
          <p:cNvPicPr>
            <a:picLocks noChangeAspect="1" noChangeArrowheads="1"/>
          </p:cNvPicPr>
          <p:nvPr/>
        </p:nvPicPr>
        <p:blipFill>
          <a:blip r:embed="rId3"/>
          <a:srcRect/>
          <a:stretch>
            <a:fillRect/>
          </a:stretch>
        </p:blipFill>
        <p:spPr bwMode="auto">
          <a:xfrm>
            <a:off x="381000" y="2209800"/>
            <a:ext cx="3880665" cy="2590800"/>
          </a:xfrm>
          <a:prstGeom prst="rect">
            <a:avLst/>
          </a:prstGeom>
          <a:noFill/>
        </p:spPr>
      </p:pic>
    </p:spTree>
    <p:extLst>
      <p:ext uri="{BB962C8B-B14F-4D97-AF65-F5344CB8AC3E}">
        <p14:creationId xmlns:p14="http://schemas.microsoft.com/office/powerpoint/2010/main" val="1304090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www.theansons.com/images/2004_lasvegas_vacation/gambling1x.jpg"/>
          <p:cNvPicPr>
            <a:picLocks noChangeAspect="1" noChangeArrowheads="1"/>
          </p:cNvPicPr>
          <p:nvPr/>
        </p:nvPicPr>
        <p:blipFill>
          <a:blip r:embed="rId3"/>
          <a:srcRect/>
          <a:stretch>
            <a:fillRect/>
          </a:stretch>
        </p:blipFill>
        <p:spPr bwMode="auto">
          <a:xfrm>
            <a:off x="1066800" y="2971800"/>
            <a:ext cx="2639595" cy="2849562"/>
          </a:xfrm>
          <a:prstGeom prst="rect">
            <a:avLst/>
          </a:prstGeom>
          <a:noFill/>
        </p:spPr>
      </p:pic>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p:cNvSpPr txBox="1"/>
          <p:nvPr/>
        </p:nvSpPr>
        <p:spPr>
          <a:xfrm>
            <a:off x="0" y="990600"/>
            <a:ext cx="9144000" cy="1569660"/>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Alcohol and Drugs</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Gambling</a:t>
            </a:r>
          </a:p>
        </p:txBody>
      </p:sp>
      <p:sp>
        <p:nvSpPr>
          <p:cNvPr id="6" name="TextBox 5"/>
          <p:cNvSpPr txBox="1"/>
          <p:nvPr/>
        </p:nvSpPr>
        <p:spPr>
          <a:xfrm>
            <a:off x="4038600" y="2819400"/>
            <a:ext cx="45720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4F81BD"/>
                </a:solidFill>
                <a:effectLst>
                  <a:outerShdw blurRad="38100" dist="38100" dir="2700000" algn="tl">
                    <a:srgbClr val="000000">
                      <a:alpha val="43137"/>
                    </a:srgbClr>
                  </a:outerShdw>
                </a:effectLst>
                <a:uLnTx/>
                <a:uFillTx/>
                <a:latin typeface="Calibri"/>
                <a:ea typeface="+mn-ea"/>
                <a:cs typeface="+mn-cs"/>
              </a:rPr>
              <a:t>The Bible teaches three ways to receive property:</a:t>
            </a:r>
            <a:endParaRPr kumimoji="0" lang="en-US" sz="2400" b="0" i="0" u="none" strike="noStrike" kern="1200" cap="none" spc="0" normalizeH="0" baseline="0" noProof="0" dirty="0">
              <a:ln>
                <a:noFill/>
              </a:ln>
              <a:solidFill>
                <a:srgbClr val="FF0000"/>
              </a:solidFill>
              <a:effectLst/>
              <a:uLnTx/>
              <a:uFillTx/>
              <a:latin typeface="Calibri"/>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Give/Receive a gift</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Earn a wage</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Fair exchange/investment</a:t>
            </a:r>
          </a:p>
          <a:p>
            <a:pPr marL="457200" marR="0" lvl="0" indent="-45720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Gambling: rooted in covetousness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a:t>
            </a:r>
            <a:r>
              <a:rPr kumimoji="0" lang="en-US" sz="2400" b="1" i="0" u="none" strike="noStrike" kern="1200" cap="none" spc="0" normalizeH="0" baseline="0" noProof="0" dirty="0">
                <a:ln>
                  <a:noFill/>
                </a:ln>
                <a:solidFill>
                  <a:srgbClr val="FF0000"/>
                </a:solidFill>
                <a:effectLst/>
                <a:uLnTx/>
                <a:uFillTx/>
                <a:latin typeface="Calibri"/>
                <a:ea typeface="+mn-ea"/>
                <a:cs typeface="+mn-cs"/>
              </a:rPr>
              <a:t>1 Timothy 6:6-10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www.theansons.com/images/2004_lasvegas_vacation/gambling1x.jpg"/>
          <p:cNvPicPr>
            <a:picLocks noChangeAspect="1" noChangeArrowheads="1"/>
          </p:cNvPicPr>
          <p:nvPr/>
        </p:nvPicPr>
        <p:blipFill>
          <a:blip r:embed="rId3"/>
          <a:srcRect/>
          <a:stretch>
            <a:fillRect/>
          </a:stretch>
        </p:blipFill>
        <p:spPr bwMode="auto">
          <a:xfrm>
            <a:off x="1066800" y="2971800"/>
            <a:ext cx="2639595" cy="2849562"/>
          </a:xfrm>
          <a:prstGeom prst="rect">
            <a:avLst/>
          </a:prstGeom>
          <a:noFill/>
        </p:spPr>
      </p:pic>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p:cNvSpPr txBox="1"/>
          <p:nvPr/>
        </p:nvSpPr>
        <p:spPr>
          <a:xfrm>
            <a:off x="0" y="990600"/>
            <a:ext cx="9144000" cy="1569660"/>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Alcohol and Drugs</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Gambling</a:t>
            </a:r>
          </a:p>
        </p:txBody>
      </p:sp>
      <p:sp>
        <p:nvSpPr>
          <p:cNvPr id="6" name="TextBox 5"/>
          <p:cNvSpPr txBox="1"/>
          <p:nvPr/>
        </p:nvSpPr>
        <p:spPr>
          <a:xfrm>
            <a:off x="4038600" y="2819400"/>
            <a:ext cx="45720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4F81BD"/>
                </a:solidFill>
                <a:effectLst>
                  <a:outerShdw blurRad="38100" dist="38100" dir="2700000" algn="tl">
                    <a:srgbClr val="000000">
                      <a:alpha val="43137"/>
                    </a:srgbClr>
                  </a:outerShdw>
                </a:effectLst>
                <a:uLnTx/>
                <a:uFillTx/>
                <a:latin typeface="Calibri"/>
                <a:ea typeface="+mn-ea"/>
                <a:cs typeface="+mn-cs"/>
              </a:rPr>
              <a:t>The Bible teaches three ways to receive property:</a:t>
            </a:r>
            <a:endParaRPr kumimoji="0" lang="en-US" sz="2400" b="0" i="0" u="none" strike="noStrike" kern="1200" cap="none" spc="0" normalizeH="0" baseline="0" noProof="0" dirty="0">
              <a:ln>
                <a:noFill/>
              </a:ln>
              <a:solidFill>
                <a:srgbClr val="FF0000"/>
              </a:solidFill>
              <a:effectLst/>
              <a:uLnTx/>
              <a:uFillTx/>
              <a:latin typeface="Calibri"/>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Give/Receive a gift</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Earn a wage</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Fair exchange/investment</a:t>
            </a:r>
          </a:p>
          <a:p>
            <a:pPr marL="457200" marR="0" lvl="0" indent="-45720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Gambling: rooted in covetousness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a:t>
            </a:r>
            <a:r>
              <a:rPr kumimoji="0" lang="en-US" sz="2400" b="1" i="0" u="none" strike="noStrike" kern="1200" cap="none" spc="0" normalizeH="0" baseline="0" noProof="0" dirty="0">
                <a:ln>
                  <a:noFill/>
                </a:ln>
                <a:solidFill>
                  <a:srgbClr val="FF0000"/>
                </a:solidFill>
                <a:effectLst/>
                <a:uLnTx/>
                <a:uFillTx/>
                <a:latin typeface="Calibri"/>
                <a:ea typeface="+mn-ea"/>
                <a:cs typeface="+mn-cs"/>
              </a:rPr>
              <a:t>1 Timothy 6:6-10</a:t>
            </a:r>
          </a:p>
        </p:txBody>
      </p:sp>
      <p:sp>
        <p:nvSpPr>
          <p:cNvPr id="7" name="Rectangle 6">
            <a:extLst>
              <a:ext uri="{FF2B5EF4-FFF2-40B4-BE49-F238E27FC236}">
                <a16:creationId xmlns:a16="http://schemas.microsoft.com/office/drawing/2014/main" id="{8953494C-B554-4B20-8899-03225A461727}"/>
              </a:ext>
            </a:extLst>
          </p:cNvPr>
          <p:cNvSpPr/>
          <p:nvPr/>
        </p:nvSpPr>
        <p:spPr>
          <a:xfrm>
            <a:off x="0" y="1295400"/>
            <a:ext cx="9144000" cy="4570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1 Timothy 6:6-10, </a:t>
            </a:r>
            <a:r>
              <a:rPr kumimoji="0" lang="en-US" sz="2800" b="1"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“Now godliness with contentment is great gain.</a:t>
            </a:r>
            <a:r>
              <a:rPr kumimoji="0" lang="en-US" sz="2800" b="1" i="1" u="none" strike="noStrike" kern="1200" cap="none" spc="0" normalizeH="0" baseline="3000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2800" b="1"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For we brought nothing into this world, and it is certain we can carry nothing out.</a:t>
            </a:r>
            <a:r>
              <a:rPr kumimoji="0" lang="en-US" sz="2800" b="1" i="1" u="none" strike="noStrike" kern="1200" cap="none" spc="0" normalizeH="0" baseline="3000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2800" b="1"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And having food and clothing, with these we shall be content.</a:t>
            </a:r>
            <a:r>
              <a:rPr kumimoji="0" lang="en-US" sz="2800" b="1" i="1" u="none" strike="noStrike" kern="1200" cap="none" spc="0" normalizeH="0" baseline="3000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2800" b="1"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But those who desire to be rich fall into temptation and a snare, and into many foolish and harmful lusts which drown men in destruction and perdition.</a:t>
            </a:r>
            <a:r>
              <a:rPr kumimoji="0" lang="en-US" sz="2800" b="1" i="1" u="none" strike="noStrike" kern="1200" cap="none" spc="0" normalizeH="0" baseline="3000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2800" b="1"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For the love of money is a root of all kinds of evil, for which some have strayed from the faith in their greediness, and pierced themselves through with many sorrows.”</a:t>
            </a:r>
          </a:p>
        </p:txBody>
      </p:sp>
    </p:spTree>
    <p:extLst>
      <p:ext uri="{BB962C8B-B14F-4D97-AF65-F5344CB8AC3E}">
        <p14:creationId xmlns:p14="http://schemas.microsoft.com/office/powerpoint/2010/main" val="1662453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www.theansons.com/images/2004_lasvegas_vacation/gambling1x.jpg"/>
          <p:cNvPicPr>
            <a:picLocks noChangeAspect="1" noChangeArrowheads="1"/>
          </p:cNvPicPr>
          <p:nvPr/>
        </p:nvPicPr>
        <p:blipFill>
          <a:blip r:embed="rId3"/>
          <a:srcRect/>
          <a:stretch>
            <a:fillRect/>
          </a:stretch>
        </p:blipFill>
        <p:spPr bwMode="auto">
          <a:xfrm>
            <a:off x="1066800" y="2971800"/>
            <a:ext cx="2639595" cy="2849562"/>
          </a:xfrm>
          <a:prstGeom prst="rect">
            <a:avLst/>
          </a:prstGeom>
          <a:noFill/>
        </p:spPr>
      </p:pic>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p:cNvSpPr txBox="1"/>
          <p:nvPr/>
        </p:nvSpPr>
        <p:spPr>
          <a:xfrm>
            <a:off x="0" y="990600"/>
            <a:ext cx="9144000" cy="1569660"/>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Alcohol and Drugs</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Gambling</a:t>
            </a:r>
          </a:p>
        </p:txBody>
      </p:sp>
      <p:sp>
        <p:nvSpPr>
          <p:cNvPr id="6" name="TextBox 5"/>
          <p:cNvSpPr txBox="1"/>
          <p:nvPr/>
        </p:nvSpPr>
        <p:spPr>
          <a:xfrm>
            <a:off x="4038600" y="2819400"/>
            <a:ext cx="45720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4F81BD"/>
                </a:solidFill>
                <a:effectLst>
                  <a:outerShdw blurRad="38100" dist="38100" dir="2700000" algn="tl">
                    <a:srgbClr val="000000">
                      <a:alpha val="43137"/>
                    </a:srgbClr>
                  </a:outerShdw>
                </a:effectLst>
                <a:uLnTx/>
                <a:uFillTx/>
                <a:latin typeface="Calibri"/>
                <a:ea typeface="+mn-ea"/>
                <a:cs typeface="+mn-cs"/>
              </a:rPr>
              <a:t>The Bible teaches three ways to receive property:</a:t>
            </a:r>
            <a:endParaRPr kumimoji="0" lang="en-US" sz="2400" b="0" i="0" u="none" strike="noStrike" kern="1200" cap="none" spc="0" normalizeH="0" baseline="0" noProof="0" dirty="0">
              <a:ln>
                <a:noFill/>
              </a:ln>
              <a:solidFill>
                <a:srgbClr val="FF0000"/>
              </a:solidFill>
              <a:effectLst/>
              <a:uLnTx/>
              <a:uFillTx/>
              <a:latin typeface="Calibri"/>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Give/Receive a gift</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Earn a wage</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Fair exchange/investment</a:t>
            </a:r>
          </a:p>
          <a:p>
            <a:pPr marL="457200" marR="0" lvl="0" indent="-45720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Gambling: rooted in covetousness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a:t>
            </a:r>
            <a:r>
              <a:rPr kumimoji="0" lang="en-US" sz="2400" b="1" i="0" u="none" strike="noStrike" kern="1200" cap="none" spc="0" normalizeH="0" baseline="0" noProof="0" dirty="0">
                <a:ln>
                  <a:noFill/>
                </a:ln>
                <a:solidFill>
                  <a:srgbClr val="FF0000"/>
                </a:solidFill>
                <a:effectLst/>
                <a:uLnTx/>
                <a:uFillTx/>
                <a:latin typeface="Calibri"/>
                <a:ea typeface="+mn-ea"/>
                <a:cs typeface="+mn-cs"/>
              </a:rPr>
              <a:t>1 Timothy 6:6-10</a:t>
            </a:r>
          </a:p>
        </p:txBody>
      </p:sp>
    </p:spTree>
    <p:extLst>
      <p:ext uri="{BB962C8B-B14F-4D97-AF65-F5344CB8AC3E}">
        <p14:creationId xmlns:p14="http://schemas.microsoft.com/office/powerpoint/2010/main" val="1222416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pic>
        <p:nvPicPr>
          <p:cNvPr id="13314" name="Picture 2" descr="Hetero Adultery.jpg"/>
          <p:cNvPicPr>
            <a:picLocks noChangeAspect="1" noChangeArrowheads="1"/>
          </p:cNvPicPr>
          <p:nvPr/>
        </p:nvPicPr>
        <p:blipFill>
          <a:blip r:embed="rId3"/>
          <a:srcRect/>
          <a:stretch>
            <a:fillRect/>
          </a:stretch>
        </p:blipFill>
        <p:spPr bwMode="auto">
          <a:xfrm>
            <a:off x="1600200" y="3429000"/>
            <a:ext cx="2095500" cy="2247901"/>
          </a:xfrm>
          <a:prstGeom prst="rect">
            <a:avLst/>
          </a:prstGeom>
          <a:noFill/>
        </p:spPr>
      </p:pic>
      <p:sp>
        <p:nvSpPr>
          <p:cNvPr id="5" name="TextBox 4"/>
          <p:cNvSpPr txBox="1"/>
          <p:nvPr/>
        </p:nvSpPr>
        <p:spPr>
          <a:xfrm>
            <a:off x="0" y="990600"/>
            <a:ext cx="9144000" cy="2308324"/>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Alcohol and Drugs</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Gambling</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Adultery and Divorce</a:t>
            </a:r>
          </a:p>
        </p:txBody>
      </p:sp>
      <p:sp>
        <p:nvSpPr>
          <p:cNvPr id="6" name="TextBox 5"/>
          <p:cNvSpPr txBox="1"/>
          <p:nvPr/>
        </p:nvSpPr>
        <p:spPr>
          <a:xfrm>
            <a:off x="4038600" y="3581400"/>
            <a:ext cx="373380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4F81BD"/>
                </a:solidFill>
                <a:effectLst>
                  <a:outerShdw blurRad="38100" dist="38100" dir="2700000" algn="tl">
                    <a:srgbClr val="000000">
                      <a:alpha val="43137"/>
                    </a:srgbClr>
                  </a:outerShdw>
                </a:effectLst>
                <a:uLnTx/>
                <a:uFillTx/>
                <a:latin typeface="Calibri"/>
                <a:ea typeface="+mn-ea"/>
                <a:cs typeface="+mn-cs"/>
              </a:rPr>
              <a:t>The Bible teaches: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One man and one woman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a:t>
            </a:r>
            <a:r>
              <a:rPr kumimoji="0" lang="en-US" sz="2400" b="1" i="0" u="none" strike="noStrike" kern="1200" cap="none" spc="0" normalizeH="0" baseline="0" noProof="0" dirty="0">
                <a:ln>
                  <a:noFill/>
                </a:ln>
                <a:solidFill>
                  <a:srgbClr val="FF0000"/>
                </a:solidFill>
                <a:effectLst/>
                <a:uLnTx/>
                <a:uFillTx/>
                <a:latin typeface="Calibri"/>
                <a:ea typeface="+mn-ea"/>
                <a:cs typeface="+mn-cs"/>
              </a:rPr>
              <a:t>Genesis 2:24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pic>
        <p:nvPicPr>
          <p:cNvPr id="13314" name="Picture 2" descr="Hetero Adultery.jpg"/>
          <p:cNvPicPr>
            <a:picLocks noChangeAspect="1" noChangeArrowheads="1"/>
          </p:cNvPicPr>
          <p:nvPr/>
        </p:nvPicPr>
        <p:blipFill>
          <a:blip r:embed="rId3"/>
          <a:srcRect/>
          <a:stretch>
            <a:fillRect/>
          </a:stretch>
        </p:blipFill>
        <p:spPr bwMode="auto">
          <a:xfrm>
            <a:off x="1600200" y="3429000"/>
            <a:ext cx="2095500" cy="2247901"/>
          </a:xfrm>
          <a:prstGeom prst="rect">
            <a:avLst/>
          </a:prstGeom>
          <a:noFill/>
        </p:spPr>
      </p:pic>
      <p:sp>
        <p:nvSpPr>
          <p:cNvPr id="5" name="TextBox 4"/>
          <p:cNvSpPr txBox="1"/>
          <p:nvPr/>
        </p:nvSpPr>
        <p:spPr>
          <a:xfrm>
            <a:off x="0" y="990600"/>
            <a:ext cx="9144000" cy="2308324"/>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Alcohol and Drugs</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Gambling</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Adultery and Divorce</a:t>
            </a:r>
          </a:p>
        </p:txBody>
      </p:sp>
      <p:sp>
        <p:nvSpPr>
          <p:cNvPr id="6" name="TextBox 5"/>
          <p:cNvSpPr txBox="1"/>
          <p:nvPr/>
        </p:nvSpPr>
        <p:spPr>
          <a:xfrm>
            <a:off x="4038600" y="3581400"/>
            <a:ext cx="3733800"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4F81BD"/>
                </a:solidFill>
                <a:effectLst>
                  <a:outerShdw blurRad="38100" dist="38100" dir="2700000" algn="tl">
                    <a:srgbClr val="000000">
                      <a:alpha val="43137"/>
                    </a:srgbClr>
                  </a:outerShdw>
                </a:effectLst>
                <a:uLnTx/>
                <a:uFillTx/>
                <a:latin typeface="Calibri"/>
                <a:ea typeface="+mn-ea"/>
                <a:cs typeface="+mn-cs"/>
              </a:rPr>
              <a:t>The Bible teaches: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One man and one woman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a:t>
            </a:r>
            <a:r>
              <a:rPr kumimoji="0" lang="en-US" sz="2400" b="1" i="0" u="none" strike="noStrike" kern="1200" cap="none" spc="0" normalizeH="0" baseline="0" noProof="0" dirty="0">
                <a:ln>
                  <a:noFill/>
                </a:ln>
                <a:solidFill>
                  <a:srgbClr val="FF0000"/>
                </a:solidFill>
                <a:effectLst/>
                <a:uLnTx/>
                <a:uFillTx/>
                <a:latin typeface="Calibri"/>
                <a:ea typeface="+mn-ea"/>
                <a:cs typeface="+mn-cs"/>
              </a:rPr>
              <a:t>Genesis 2:24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Marriage is for a lifetime.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a:t>
            </a:r>
            <a:r>
              <a:rPr kumimoji="0" lang="en-US" sz="2400" b="1" i="0" u="none" strike="noStrike" kern="1200" cap="none" spc="0" normalizeH="0" baseline="0" noProof="0" dirty="0">
                <a:ln>
                  <a:noFill/>
                </a:ln>
                <a:solidFill>
                  <a:srgbClr val="FF0000"/>
                </a:solidFill>
                <a:effectLst/>
                <a:uLnTx/>
                <a:uFillTx/>
                <a:latin typeface="Calibri"/>
                <a:ea typeface="+mn-ea"/>
                <a:cs typeface="+mn-cs"/>
              </a:rPr>
              <a:t>Matthew 19:3-9</a:t>
            </a:r>
          </a:p>
        </p:txBody>
      </p:sp>
      <p:sp>
        <p:nvSpPr>
          <p:cNvPr id="7" name="Rectangle 6">
            <a:extLst>
              <a:ext uri="{FF2B5EF4-FFF2-40B4-BE49-F238E27FC236}">
                <a16:creationId xmlns:a16="http://schemas.microsoft.com/office/drawing/2014/main" id="{B5DF3DD9-D8A2-4F09-94EB-FD745497CC80}"/>
              </a:ext>
            </a:extLst>
          </p:cNvPr>
          <p:cNvSpPr/>
          <p:nvPr/>
        </p:nvSpPr>
        <p:spPr>
          <a:xfrm>
            <a:off x="0" y="3445996"/>
            <a:ext cx="91440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Genesis 2:24, “</a:t>
            </a:r>
            <a:r>
              <a:rPr kumimoji="0" lang="en-US" sz="2800" b="1"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Therefore a man shall leave his father and mother and be</a:t>
            </a:r>
            <a:r>
              <a:rPr kumimoji="0" lang="en-US" sz="2800" b="1" i="1" u="none" strike="noStrike" kern="1200" cap="none" spc="0" normalizeH="0" baseline="3000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2800" b="1"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joined to his wife, and they shall become one flesh.”</a:t>
            </a:r>
          </a:p>
        </p:txBody>
      </p:sp>
    </p:spTree>
    <p:extLst>
      <p:ext uri="{BB962C8B-B14F-4D97-AF65-F5344CB8AC3E}">
        <p14:creationId xmlns:p14="http://schemas.microsoft.com/office/powerpoint/2010/main" val="3056314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GOVERNMENT MAKING SIN LEGAL DOES NOT MAKE IT RIGHT | Meme on ME.ME">
            <a:extLst>
              <a:ext uri="{FF2B5EF4-FFF2-40B4-BE49-F238E27FC236}">
                <a16:creationId xmlns:a16="http://schemas.microsoft.com/office/drawing/2014/main" id="{E313686D-CD6F-4710-8AB3-2A79D77D04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685800"/>
            <a:ext cx="7391400" cy="5292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0787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pic>
        <p:nvPicPr>
          <p:cNvPr id="13314" name="Picture 2" descr="Hetero Adultery.jpg"/>
          <p:cNvPicPr>
            <a:picLocks noChangeAspect="1" noChangeArrowheads="1"/>
          </p:cNvPicPr>
          <p:nvPr/>
        </p:nvPicPr>
        <p:blipFill>
          <a:blip r:embed="rId3"/>
          <a:srcRect/>
          <a:stretch>
            <a:fillRect/>
          </a:stretch>
        </p:blipFill>
        <p:spPr bwMode="auto">
          <a:xfrm>
            <a:off x="1600200" y="3429000"/>
            <a:ext cx="2095500" cy="2247901"/>
          </a:xfrm>
          <a:prstGeom prst="rect">
            <a:avLst/>
          </a:prstGeom>
          <a:noFill/>
        </p:spPr>
      </p:pic>
      <p:sp>
        <p:nvSpPr>
          <p:cNvPr id="5" name="TextBox 4"/>
          <p:cNvSpPr txBox="1"/>
          <p:nvPr/>
        </p:nvSpPr>
        <p:spPr>
          <a:xfrm>
            <a:off x="0" y="990600"/>
            <a:ext cx="9144000" cy="2308324"/>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Alcohol and Drugs</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Gambling</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Adultery and Divorce</a:t>
            </a:r>
          </a:p>
        </p:txBody>
      </p:sp>
      <p:sp>
        <p:nvSpPr>
          <p:cNvPr id="6" name="TextBox 5"/>
          <p:cNvSpPr txBox="1"/>
          <p:nvPr/>
        </p:nvSpPr>
        <p:spPr>
          <a:xfrm>
            <a:off x="4038600" y="3581400"/>
            <a:ext cx="3733800"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4F81BD"/>
                </a:solidFill>
                <a:effectLst>
                  <a:outerShdw blurRad="38100" dist="38100" dir="2700000" algn="tl">
                    <a:srgbClr val="000000">
                      <a:alpha val="43137"/>
                    </a:srgbClr>
                  </a:outerShdw>
                </a:effectLst>
                <a:uLnTx/>
                <a:uFillTx/>
                <a:latin typeface="Calibri"/>
                <a:ea typeface="+mn-ea"/>
                <a:cs typeface="+mn-cs"/>
              </a:rPr>
              <a:t>The Bible teaches: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One man and one woman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a:t>
            </a:r>
            <a:r>
              <a:rPr kumimoji="0" lang="en-US" sz="2400" b="1" i="0" u="none" strike="noStrike" kern="1200" cap="none" spc="0" normalizeH="0" baseline="0" noProof="0" dirty="0">
                <a:ln>
                  <a:noFill/>
                </a:ln>
                <a:solidFill>
                  <a:srgbClr val="FF0000"/>
                </a:solidFill>
                <a:effectLst/>
                <a:uLnTx/>
                <a:uFillTx/>
                <a:latin typeface="Calibri"/>
                <a:ea typeface="+mn-ea"/>
                <a:cs typeface="+mn-cs"/>
              </a:rPr>
              <a:t>Genesis 2:24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Marriage is for a lifetime.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a:t>
            </a:r>
            <a:r>
              <a:rPr kumimoji="0" lang="en-US" sz="2400" b="1" i="0" u="none" strike="noStrike" kern="1200" cap="none" spc="0" normalizeH="0" baseline="0" noProof="0" dirty="0">
                <a:ln>
                  <a:noFill/>
                </a:ln>
                <a:solidFill>
                  <a:srgbClr val="FF0000"/>
                </a:solidFill>
                <a:effectLst/>
                <a:uLnTx/>
                <a:uFillTx/>
                <a:latin typeface="Calibri"/>
                <a:ea typeface="+mn-ea"/>
                <a:cs typeface="+mn-cs"/>
              </a:rPr>
              <a:t>Matthew 19:3-9</a:t>
            </a:r>
          </a:p>
        </p:txBody>
      </p:sp>
    </p:spTree>
    <p:extLst>
      <p:ext uri="{BB962C8B-B14F-4D97-AF65-F5344CB8AC3E}">
        <p14:creationId xmlns:p14="http://schemas.microsoft.com/office/powerpoint/2010/main" val="397369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pic>
        <p:nvPicPr>
          <p:cNvPr id="13314" name="Picture 2" descr="Hetero Adultery.jpg"/>
          <p:cNvPicPr>
            <a:picLocks noChangeAspect="1" noChangeArrowheads="1"/>
          </p:cNvPicPr>
          <p:nvPr/>
        </p:nvPicPr>
        <p:blipFill>
          <a:blip r:embed="rId3"/>
          <a:srcRect/>
          <a:stretch>
            <a:fillRect/>
          </a:stretch>
        </p:blipFill>
        <p:spPr bwMode="auto">
          <a:xfrm>
            <a:off x="1600200" y="3429000"/>
            <a:ext cx="2095500" cy="2247901"/>
          </a:xfrm>
          <a:prstGeom prst="rect">
            <a:avLst/>
          </a:prstGeom>
          <a:noFill/>
        </p:spPr>
      </p:pic>
      <p:sp>
        <p:nvSpPr>
          <p:cNvPr id="5" name="TextBox 4"/>
          <p:cNvSpPr txBox="1"/>
          <p:nvPr/>
        </p:nvSpPr>
        <p:spPr>
          <a:xfrm>
            <a:off x="0" y="990600"/>
            <a:ext cx="9144000" cy="2308324"/>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Alcohol and Drugs</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Gambling</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Adultery and Divorce</a:t>
            </a:r>
          </a:p>
        </p:txBody>
      </p:sp>
      <p:sp>
        <p:nvSpPr>
          <p:cNvPr id="6" name="TextBox 5"/>
          <p:cNvSpPr txBox="1"/>
          <p:nvPr/>
        </p:nvSpPr>
        <p:spPr>
          <a:xfrm>
            <a:off x="4038600" y="3581400"/>
            <a:ext cx="3733800"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4F81BD"/>
                </a:solidFill>
                <a:effectLst>
                  <a:outerShdw blurRad="38100" dist="38100" dir="2700000" algn="tl">
                    <a:srgbClr val="000000">
                      <a:alpha val="43137"/>
                    </a:srgbClr>
                  </a:outerShdw>
                </a:effectLst>
                <a:uLnTx/>
                <a:uFillTx/>
                <a:latin typeface="Calibri"/>
                <a:ea typeface="+mn-ea"/>
                <a:cs typeface="+mn-cs"/>
              </a:rPr>
              <a:t>The Bible teaches: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One man and one woman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a:t>
            </a:r>
            <a:r>
              <a:rPr kumimoji="0" lang="en-US" sz="2400" b="1" i="0" u="none" strike="noStrike" kern="1200" cap="none" spc="0" normalizeH="0" baseline="0" noProof="0" dirty="0">
                <a:ln>
                  <a:noFill/>
                </a:ln>
                <a:solidFill>
                  <a:srgbClr val="FF0000"/>
                </a:solidFill>
                <a:effectLst/>
                <a:uLnTx/>
                <a:uFillTx/>
                <a:latin typeface="Calibri"/>
                <a:ea typeface="+mn-ea"/>
                <a:cs typeface="+mn-cs"/>
              </a:rPr>
              <a:t>Genesis 2:24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Marriage is for a lifetime.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a:t>
            </a:r>
            <a:r>
              <a:rPr kumimoji="0" lang="en-US" sz="2400" b="1" i="0" u="none" strike="noStrike" kern="1200" cap="none" spc="0" normalizeH="0" baseline="0" noProof="0" dirty="0">
                <a:ln>
                  <a:noFill/>
                </a:ln>
                <a:solidFill>
                  <a:srgbClr val="FF0000"/>
                </a:solidFill>
                <a:effectLst/>
                <a:uLnTx/>
                <a:uFillTx/>
                <a:latin typeface="Calibri"/>
                <a:ea typeface="+mn-ea"/>
                <a:cs typeface="+mn-cs"/>
              </a:rPr>
              <a:t>Matthew 19:3-9</a:t>
            </a:r>
          </a:p>
        </p:txBody>
      </p:sp>
      <p:sp>
        <p:nvSpPr>
          <p:cNvPr id="7" name="Rectangle 6">
            <a:extLst>
              <a:ext uri="{FF2B5EF4-FFF2-40B4-BE49-F238E27FC236}">
                <a16:creationId xmlns:a16="http://schemas.microsoft.com/office/drawing/2014/main" id="{896F338C-A09B-4472-904D-9CD6B35B413E}"/>
              </a:ext>
            </a:extLst>
          </p:cNvPr>
          <p:cNvSpPr/>
          <p:nvPr/>
        </p:nvSpPr>
        <p:spPr>
          <a:xfrm>
            <a:off x="0" y="2362200"/>
            <a:ext cx="9144000" cy="3581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Matthew 19:3-9, “The Pharisees also came to Him, testing Him, and saying to Him, “Is it lawful for a man to divorce his wife for just any reason?” And He answered and said to them, “Have you not read that He who made them at the beginning ‘made them male and female,’</a:t>
            </a:r>
            <a:r>
              <a:rPr kumimoji="0" lang="en-US" sz="2800" b="1" i="1" u="none" strike="noStrike" kern="1200" cap="none" spc="0" normalizeH="0" baseline="3000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r>
              <a:rPr kumimoji="0" lang="en-US" sz="2800" b="1"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and said, ‘For this reason a man shall leave his father and mother and be joined to his wife, and the two shall become one flesh’?</a:t>
            </a:r>
            <a:r>
              <a:rPr kumimoji="0" lang="en-US" sz="2800" b="1" i="1" u="none" strike="noStrike" kern="1200" cap="none" spc="0" normalizeH="0" baseline="3000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t>
            </a:r>
            <a:endParaRPr kumimoji="0" lang="en-US" sz="2800" b="1"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636808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pic>
        <p:nvPicPr>
          <p:cNvPr id="13314" name="Picture 2" descr="Hetero Adultery.jpg"/>
          <p:cNvPicPr>
            <a:picLocks noChangeAspect="1" noChangeArrowheads="1"/>
          </p:cNvPicPr>
          <p:nvPr/>
        </p:nvPicPr>
        <p:blipFill>
          <a:blip r:embed="rId3"/>
          <a:srcRect/>
          <a:stretch>
            <a:fillRect/>
          </a:stretch>
        </p:blipFill>
        <p:spPr bwMode="auto">
          <a:xfrm>
            <a:off x="1600200" y="3429000"/>
            <a:ext cx="2095500" cy="2247901"/>
          </a:xfrm>
          <a:prstGeom prst="rect">
            <a:avLst/>
          </a:prstGeom>
          <a:noFill/>
        </p:spPr>
      </p:pic>
      <p:sp>
        <p:nvSpPr>
          <p:cNvPr id="5" name="TextBox 4"/>
          <p:cNvSpPr txBox="1"/>
          <p:nvPr/>
        </p:nvSpPr>
        <p:spPr>
          <a:xfrm>
            <a:off x="0" y="990600"/>
            <a:ext cx="9144000" cy="2308324"/>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Alcohol and Drugs</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Gambling</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Adultery and Divorce</a:t>
            </a:r>
          </a:p>
        </p:txBody>
      </p:sp>
      <p:sp>
        <p:nvSpPr>
          <p:cNvPr id="6" name="TextBox 5"/>
          <p:cNvSpPr txBox="1"/>
          <p:nvPr/>
        </p:nvSpPr>
        <p:spPr>
          <a:xfrm>
            <a:off x="4038600" y="3581400"/>
            <a:ext cx="3733800"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4F81BD"/>
                </a:solidFill>
                <a:effectLst>
                  <a:outerShdw blurRad="38100" dist="38100" dir="2700000" algn="tl">
                    <a:srgbClr val="000000">
                      <a:alpha val="43137"/>
                    </a:srgbClr>
                  </a:outerShdw>
                </a:effectLst>
                <a:uLnTx/>
                <a:uFillTx/>
                <a:latin typeface="Calibri"/>
                <a:ea typeface="+mn-ea"/>
                <a:cs typeface="+mn-cs"/>
              </a:rPr>
              <a:t>The Bible teaches: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One man and one woman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a:t>
            </a:r>
            <a:r>
              <a:rPr kumimoji="0" lang="en-US" sz="2400" b="1" i="0" u="none" strike="noStrike" kern="1200" cap="none" spc="0" normalizeH="0" baseline="0" noProof="0" dirty="0">
                <a:ln>
                  <a:noFill/>
                </a:ln>
                <a:solidFill>
                  <a:srgbClr val="FF0000"/>
                </a:solidFill>
                <a:effectLst/>
                <a:uLnTx/>
                <a:uFillTx/>
                <a:latin typeface="Calibri"/>
                <a:ea typeface="+mn-ea"/>
                <a:cs typeface="+mn-cs"/>
              </a:rPr>
              <a:t>Genesis 2:24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Marriage is for a lifetime.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a:t>
            </a:r>
            <a:r>
              <a:rPr kumimoji="0" lang="en-US" sz="2400" b="1" i="0" u="none" strike="noStrike" kern="1200" cap="none" spc="0" normalizeH="0" baseline="0" noProof="0" dirty="0">
                <a:ln>
                  <a:noFill/>
                </a:ln>
                <a:solidFill>
                  <a:srgbClr val="FF0000"/>
                </a:solidFill>
                <a:effectLst/>
                <a:uLnTx/>
                <a:uFillTx/>
                <a:latin typeface="Calibri"/>
                <a:ea typeface="+mn-ea"/>
                <a:cs typeface="+mn-cs"/>
              </a:rPr>
              <a:t>Matthew 19:3-9</a:t>
            </a:r>
          </a:p>
        </p:txBody>
      </p:sp>
      <p:sp>
        <p:nvSpPr>
          <p:cNvPr id="7" name="Rectangle 6">
            <a:extLst>
              <a:ext uri="{FF2B5EF4-FFF2-40B4-BE49-F238E27FC236}">
                <a16:creationId xmlns:a16="http://schemas.microsoft.com/office/drawing/2014/main" id="{896F338C-A09B-4472-904D-9CD6B35B413E}"/>
              </a:ext>
            </a:extLst>
          </p:cNvPr>
          <p:cNvSpPr/>
          <p:nvPr/>
        </p:nvSpPr>
        <p:spPr>
          <a:xfrm>
            <a:off x="8138" y="1981200"/>
            <a:ext cx="9144000" cy="396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1"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So then, they are no longer two but one flesh. Therefore what God has joined together, let not man separate.” They said to Him, “Why then did Moses command to give a certificate of divorce, and to put her away?” He said to them, “Moses, because of the hardness of your hearts, permitted you to divorce your wives, but from the beginning it was not so. And I say to you, whoever divorces his wife, except for sexual immorality, and marries another, commits adultery; and whoever marries her who is divorced commits adultery.”</a:t>
            </a:r>
          </a:p>
        </p:txBody>
      </p:sp>
    </p:spTree>
    <p:extLst>
      <p:ext uri="{BB962C8B-B14F-4D97-AF65-F5344CB8AC3E}">
        <p14:creationId xmlns:p14="http://schemas.microsoft.com/office/powerpoint/2010/main" val="1034963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pic>
        <p:nvPicPr>
          <p:cNvPr id="13314" name="Picture 2" descr="Hetero Adultery.jpg"/>
          <p:cNvPicPr>
            <a:picLocks noChangeAspect="1" noChangeArrowheads="1"/>
          </p:cNvPicPr>
          <p:nvPr/>
        </p:nvPicPr>
        <p:blipFill>
          <a:blip r:embed="rId3"/>
          <a:srcRect/>
          <a:stretch>
            <a:fillRect/>
          </a:stretch>
        </p:blipFill>
        <p:spPr bwMode="auto">
          <a:xfrm>
            <a:off x="1600200" y="3429000"/>
            <a:ext cx="2095500" cy="2247901"/>
          </a:xfrm>
          <a:prstGeom prst="rect">
            <a:avLst/>
          </a:prstGeom>
          <a:noFill/>
        </p:spPr>
      </p:pic>
      <p:sp>
        <p:nvSpPr>
          <p:cNvPr id="5" name="TextBox 4"/>
          <p:cNvSpPr txBox="1"/>
          <p:nvPr/>
        </p:nvSpPr>
        <p:spPr>
          <a:xfrm>
            <a:off x="0" y="990600"/>
            <a:ext cx="9144000" cy="2308324"/>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Alcohol and Drugs</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Gambling</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Adultery and Divorce</a:t>
            </a:r>
          </a:p>
        </p:txBody>
      </p:sp>
      <p:sp>
        <p:nvSpPr>
          <p:cNvPr id="6" name="TextBox 5"/>
          <p:cNvSpPr txBox="1"/>
          <p:nvPr/>
        </p:nvSpPr>
        <p:spPr>
          <a:xfrm>
            <a:off x="4038600" y="3581400"/>
            <a:ext cx="3733800"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4F81BD"/>
                </a:solidFill>
                <a:effectLst>
                  <a:outerShdw blurRad="38100" dist="38100" dir="2700000" algn="tl">
                    <a:srgbClr val="000000">
                      <a:alpha val="43137"/>
                    </a:srgbClr>
                  </a:outerShdw>
                </a:effectLst>
                <a:uLnTx/>
                <a:uFillTx/>
                <a:latin typeface="Calibri"/>
                <a:ea typeface="+mn-ea"/>
                <a:cs typeface="+mn-cs"/>
              </a:rPr>
              <a:t>The Bible teaches: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One man and one woman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a:t>
            </a:r>
            <a:r>
              <a:rPr kumimoji="0" lang="en-US" sz="2400" b="1" i="0" u="none" strike="noStrike" kern="1200" cap="none" spc="0" normalizeH="0" baseline="0" noProof="0" dirty="0">
                <a:ln>
                  <a:noFill/>
                </a:ln>
                <a:solidFill>
                  <a:srgbClr val="FF0000"/>
                </a:solidFill>
                <a:effectLst/>
                <a:uLnTx/>
                <a:uFillTx/>
                <a:latin typeface="Calibri"/>
                <a:ea typeface="+mn-ea"/>
                <a:cs typeface="+mn-cs"/>
              </a:rPr>
              <a:t>Genesis 2:24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Marriage is for a lifetime.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a:t>
            </a:r>
            <a:r>
              <a:rPr kumimoji="0" lang="en-US" sz="2400" b="1" i="0" u="none" strike="noStrike" kern="1200" cap="none" spc="0" normalizeH="0" baseline="0" noProof="0" dirty="0">
                <a:ln>
                  <a:noFill/>
                </a:ln>
                <a:solidFill>
                  <a:srgbClr val="FF0000"/>
                </a:solidFill>
                <a:effectLst/>
                <a:uLnTx/>
                <a:uFillTx/>
                <a:latin typeface="Calibri"/>
                <a:ea typeface="+mn-ea"/>
                <a:cs typeface="+mn-cs"/>
              </a:rPr>
              <a:t>Matthew 19:3-9</a:t>
            </a:r>
          </a:p>
        </p:txBody>
      </p:sp>
    </p:spTree>
    <p:extLst>
      <p:ext uri="{BB962C8B-B14F-4D97-AF65-F5344CB8AC3E}">
        <p14:creationId xmlns:p14="http://schemas.microsoft.com/office/powerpoint/2010/main" val="79482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GOVERNMENT MAKING SIN LEGAL DOES NOT MAKE IT RIGHT | Meme on ME.ME">
            <a:extLst>
              <a:ext uri="{FF2B5EF4-FFF2-40B4-BE49-F238E27FC236}">
                <a16:creationId xmlns:a16="http://schemas.microsoft.com/office/drawing/2014/main" id="{E313686D-CD6F-4710-8AB3-2A79D77D04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685800"/>
            <a:ext cx="7391400" cy="5292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9473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p:cNvSpPr txBox="1"/>
          <p:nvPr/>
        </p:nvSpPr>
        <p:spPr>
          <a:xfrm>
            <a:off x="533400" y="914400"/>
            <a:ext cx="8001000" cy="3635739"/>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Sometimes civil law and God’s law differ.</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Calibri"/>
                <a:ea typeface="+mn-ea"/>
                <a:cs typeface="+mn-cs"/>
              </a:rPr>
              <a:t>	</a:t>
            </a:r>
            <a:r>
              <a:rPr kumimoji="0" lang="en-US" sz="2800" b="1" i="0" u="none" strike="noStrike" kern="1200" cap="none" spc="0" normalizeH="0" baseline="0" noProof="0" dirty="0">
                <a:ln>
                  <a:noFill/>
                </a:ln>
                <a:solidFill>
                  <a:srgbClr val="FF0000"/>
                </a:solidFill>
                <a:effectLst/>
                <a:uLnTx/>
                <a:uFillTx/>
                <a:latin typeface="Calibri"/>
                <a:ea typeface="+mn-ea"/>
                <a:cs typeface="+mn-cs"/>
              </a:rPr>
              <a:t>Acts 4:18</a:t>
            </a:r>
            <a:r>
              <a:rPr kumimoji="0" lang="en-US" sz="2800" b="1" i="0" u="none" strike="noStrike" kern="1200" cap="none" spc="0" normalizeH="0" baseline="0" noProof="0" dirty="0">
                <a:ln>
                  <a:noFill/>
                </a:ln>
                <a:solidFill>
                  <a:prstClr val="black"/>
                </a:solidFill>
                <a:effectLst/>
                <a:uLnTx/>
                <a:uFillTx/>
                <a:latin typeface="Calibri"/>
                <a:ea typeface="+mn-ea"/>
                <a:cs typeface="+mn-cs"/>
              </a:rPr>
              <a:t>: Not to preach Christ</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So they called them and commanded them not to speak at all nor teach in the name of Jesus</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132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p:cNvSpPr txBox="1"/>
          <p:nvPr/>
        </p:nvSpPr>
        <p:spPr>
          <a:xfrm>
            <a:off x="533400" y="914400"/>
            <a:ext cx="8001000" cy="4131259"/>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Sometimes civil law and God’s law differ.</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Calibri"/>
                <a:ea typeface="+mn-ea"/>
                <a:cs typeface="+mn-cs"/>
              </a:rPr>
              <a:t>	</a:t>
            </a:r>
            <a:r>
              <a:rPr kumimoji="0" lang="en-US" sz="2800" b="1" i="0" u="none" strike="noStrike" kern="1200" cap="none" spc="0" normalizeH="0" baseline="0" noProof="0" dirty="0">
                <a:ln>
                  <a:noFill/>
                </a:ln>
                <a:solidFill>
                  <a:srgbClr val="FF0000"/>
                </a:solidFill>
                <a:effectLst/>
                <a:uLnTx/>
                <a:uFillTx/>
                <a:latin typeface="Calibri"/>
                <a:ea typeface="+mn-ea"/>
                <a:cs typeface="+mn-cs"/>
              </a:rPr>
              <a:t> Isaiah 5:20-23</a:t>
            </a:r>
            <a:r>
              <a:rPr kumimoji="0" lang="en-US" sz="2800" b="1" i="0" u="none" strike="noStrike" kern="1200" cap="none" spc="0" normalizeH="0" baseline="0" noProof="0" dirty="0">
                <a:ln>
                  <a:noFill/>
                </a:ln>
                <a:solidFill>
                  <a:prstClr val="black"/>
                </a:solidFill>
                <a:effectLst/>
                <a:uLnTx/>
                <a:uFillTx/>
                <a:latin typeface="Calibri"/>
                <a:ea typeface="+mn-ea"/>
                <a:cs typeface="+mn-cs"/>
              </a:rPr>
              <a:t>: Those who call evil good</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Woe to those who call evil good, and good evil;</a:t>
            </a:r>
            <a:b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Who put darkness for light, and light for darkness;</a:t>
            </a:r>
            <a:b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b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Who put bitter for sweet, and sweet for bitter!</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652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p:cNvSpPr txBox="1"/>
          <p:nvPr/>
        </p:nvSpPr>
        <p:spPr>
          <a:xfrm>
            <a:off x="533400" y="914400"/>
            <a:ext cx="8001000" cy="6290312"/>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Sometimes civil law and God’s law differ.</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Calibri"/>
                <a:ea typeface="+mn-ea"/>
                <a:cs typeface="+mn-cs"/>
              </a:rPr>
              <a:t>	</a:t>
            </a:r>
            <a:r>
              <a:rPr kumimoji="0" lang="en-US" sz="2800" b="1" i="0" u="none" strike="noStrike" kern="1200" cap="none" spc="0" normalizeH="0" baseline="0" noProof="0" dirty="0">
                <a:ln>
                  <a:noFill/>
                </a:ln>
                <a:solidFill>
                  <a:srgbClr val="FF0000"/>
                </a:solidFill>
                <a:effectLst/>
                <a:uLnTx/>
                <a:uFillTx/>
                <a:latin typeface="Calibri"/>
                <a:ea typeface="+mn-ea"/>
                <a:cs typeface="+mn-cs"/>
              </a:rPr>
              <a:t> Daniel 1:4-5, 8</a:t>
            </a:r>
            <a:r>
              <a:rPr kumimoji="0" lang="en-US" sz="2800" b="1" i="0" u="none" strike="noStrike" kern="1200" cap="none" spc="0" normalizeH="0" baseline="0" noProof="0" dirty="0">
                <a:ln>
                  <a:noFill/>
                </a:ln>
                <a:solidFill>
                  <a:prstClr val="black"/>
                </a:solidFill>
                <a:effectLst/>
                <a:uLnTx/>
                <a:uFillTx/>
                <a:latin typeface="Calibri"/>
                <a:ea typeface="+mn-ea"/>
                <a:cs typeface="+mn-cs"/>
              </a:rPr>
              <a:t>: The king’s delicacies </a:t>
            </a: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26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“Y</a:t>
            </a:r>
            <a:r>
              <a:rPr kumimoji="0" lang="en-US" sz="26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oung men in whom there was no blemish, but good-looking, gifted in all wisdom, possessing knowledge and quick to understand, who had ability to serve in the king’s palace, and whom they might teach the language and literature of the Chaldeans.</a:t>
            </a:r>
            <a:r>
              <a:rPr kumimoji="0" lang="en-US" sz="2600" b="1" i="1"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6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And the king appointed for them a daily provision” of the king’s delicacies and of the wine which he drank, and three years of training for them, so that at the end of that time they might serve before the king.”</a:t>
            </a:r>
            <a:endParaRPr kumimoji="0" lang="en-US" sz="26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7415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p:cNvSpPr txBox="1"/>
          <p:nvPr/>
        </p:nvSpPr>
        <p:spPr>
          <a:xfrm>
            <a:off x="533400" y="914400"/>
            <a:ext cx="8001000" cy="4626779"/>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Sometimes civil law and God’s law differ.</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Calibri"/>
                <a:ea typeface="+mn-ea"/>
                <a:cs typeface="+mn-cs"/>
              </a:rPr>
              <a:t>	</a:t>
            </a:r>
            <a:r>
              <a:rPr kumimoji="0" lang="en-US" sz="2800" b="1" i="0" u="none" strike="noStrike" kern="1200" cap="none" spc="0" normalizeH="0" baseline="0" noProof="0" dirty="0">
                <a:ln>
                  <a:noFill/>
                </a:ln>
                <a:solidFill>
                  <a:srgbClr val="FF0000"/>
                </a:solidFill>
                <a:effectLst/>
                <a:uLnTx/>
                <a:uFillTx/>
                <a:latin typeface="Calibri"/>
                <a:ea typeface="+mn-ea"/>
                <a:cs typeface="+mn-cs"/>
              </a:rPr>
              <a:t> Daniel 1:4-5, 8</a:t>
            </a:r>
            <a:r>
              <a:rPr kumimoji="0" lang="en-US" sz="2800" b="1" i="0" u="none" strike="noStrike" kern="1200" cap="none" spc="0" normalizeH="0" baseline="0" noProof="0" dirty="0">
                <a:ln>
                  <a:noFill/>
                </a:ln>
                <a:solidFill>
                  <a:prstClr val="black"/>
                </a:solidFill>
                <a:effectLst/>
                <a:uLnTx/>
                <a:uFillTx/>
                <a:latin typeface="Calibri"/>
                <a:ea typeface="+mn-ea"/>
                <a:cs typeface="+mn-cs"/>
              </a:rPr>
              <a:t>: The king’s delicacies </a:t>
            </a: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But Daniel purposed in his heart that he would not defile himself with the portion of the king’s delicacies, nor with the wine which he drank; therefore he requested of the chief of the eunuchs that he might not defile himself.</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99615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p:cNvSpPr txBox="1"/>
          <p:nvPr/>
        </p:nvSpPr>
        <p:spPr>
          <a:xfrm>
            <a:off x="533400" y="914400"/>
            <a:ext cx="8001000" cy="4343625"/>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Sometimes civil law and God’s law differ.</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Calibri"/>
                <a:ea typeface="+mn-ea"/>
                <a:cs typeface="+mn-cs"/>
              </a:rPr>
              <a:t>	</a:t>
            </a:r>
            <a:r>
              <a:rPr kumimoji="0" lang="en-US" sz="2800" b="1" i="0" u="none" strike="noStrike" kern="1200" cap="none" spc="0" normalizeH="0" baseline="0" noProof="0" dirty="0">
                <a:ln>
                  <a:noFill/>
                </a:ln>
                <a:solidFill>
                  <a:srgbClr val="FF0000"/>
                </a:solidFill>
                <a:effectLst/>
                <a:uLnTx/>
                <a:uFillTx/>
                <a:latin typeface="Calibri"/>
                <a:ea typeface="+mn-ea"/>
                <a:cs typeface="+mn-cs"/>
              </a:rPr>
              <a:t> Daniel 3:1-18</a:t>
            </a:r>
            <a:r>
              <a:rPr kumimoji="0" lang="en-US" sz="2800" b="1" i="0" u="none" strike="noStrike" kern="1200" cap="none" spc="0" normalizeH="0" baseline="0" noProof="0" dirty="0">
                <a:ln>
                  <a:noFill/>
                </a:ln>
                <a:solidFill>
                  <a:prstClr val="black"/>
                </a:solidFill>
                <a:effectLst/>
                <a:uLnTx/>
                <a:uFillTx/>
                <a:latin typeface="Calibri"/>
                <a:ea typeface="+mn-ea"/>
                <a:cs typeface="+mn-cs"/>
              </a:rPr>
              <a:t>: Worship the image </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Nebuchadnezzar the king made an image of gold, whose height was sixty cubits and its width six cubits. He set it up in the plain of Dura, in the province of Babylon.</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3031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p:cNvSpPr txBox="1"/>
          <p:nvPr/>
        </p:nvSpPr>
        <p:spPr>
          <a:xfrm>
            <a:off x="533400" y="914400"/>
            <a:ext cx="8001000" cy="5830186"/>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Sometimes civil law and God’s law differ.</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Calibri"/>
                <a:ea typeface="+mn-ea"/>
                <a:cs typeface="+mn-cs"/>
              </a:rPr>
              <a:t>	</a:t>
            </a:r>
            <a:r>
              <a:rPr kumimoji="0" lang="en-US" sz="2800" b="1" i="0" u="none" strike="noStrike" kern="1200" cap="none" spc="0" normalizeH="0" baseline="0" noProof="0" dirty="0">
                <a:ln>
                  <a:noFill/>
                </a:ln>
                <a:solidFill>
                  <a:srgbClr val="FF0000"/>
                </a:solidFill>
                <a:effectLst/>
                <a:uLnTx/>
                <a:uFillTx/>
                <a:latin typeface="Calibri"/>
                <a:ea typeface="+mn-ea"/>
                <a:cs typeface="+mn-cs"/>
              </a:rPr>
              <a:t> Daniel 3:1-18</a:t>
            </a:r>
            <a:r>
              <a:rPr kumimoji="0" lang="en-US" sz="2800" b="1" i="0" u="none" strike="noStrike" kern="1200" cap="none" spc="0" normalizeH="0" baseline="0" noProof="0" dirty="0">
                <a:ln>
                  <a:noFill/>
                </a:ln>
                <a:solidFill>
                  <a:prstClr val="black"/>
                </a:solidFill>
                <a:effectLst/>
                <a:uLnTx/>
                <a:uFillTx/>
                <a:latin typeface="Calibri"/>
                <a:ea typeface="+mn-ea"/>
                <a:cs typeface="+mn-cs"/>
              </a:rPr>
              <a:t>: Worship the image </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5</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That at the time you hear the sound of the horn, flute, harp, lyre, and psaltery, in symphony with all kinds of music, you shall fall down and worship the gold image that King Nebuchadnezzar has set up;</a:t>
            </a:r>
            <a:r>
              <a:rPr kumimoji="0" lang="en-US" sz="2800" b="1" i="1"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and whoever does not fall down and worship shall be cast immediately into the midst of a burning fiery furnace.</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0824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solidFill>
            <a:schemeClr val="tx2">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Making It Legal Does Not Make It Right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p:cNvSpPr txBox="1"/>
          <p:nvPr/>
        </p:nvSpPr>
        <p:spPr>
          <a:xfrm>
            <a:off x="533400" y="914400"/>
            <a:ext cx="8001000" cy="6239529"/>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Sometimes civil law and God’s law differ.</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Calibri"/>
                <a:ea typeface="+mn-ea"/>
                <a:cs typeface="+mn-cs"/>
              </a:rPr>
              <a:t>	</a:t>
            </a:r>
            <a:r>
              <a:rPr kumimoji="0" lang="en-US" sz="2800" b="1" i="0" u="none" strike="noStrike" kern="1200" cap="none" spc="0" normalizeH="0" baseline="0" noProof="0" dirty="0">
                <a:ln>
                  <a:noFill/>
                </a:ln>
                <a:solidFill>
                  <a:srgbClr val="FF0000"/>
                </a:solidFill>
                <a:effectLst/>
                <a:uLnTx/>
                <a:uFillTx/>
                <a:latin typeface="Calibri"/>
                <a:ea typeface="+mn-ea"/>
                <a:cs typeface="+mn-cs"/>
              </a:rPr>
              <a:t> Daniel 3:1-18</a:t>
            </a:r>
            <a:r>
              <a:rPr kumimoji="0" lang="en-US" sz="2800" b="1" i="0" u="none" strike="noStrike" kern="1200" cap="none" spc="0" normalizeH="0" baseline="0" noProof="0" dirty="0">
                <a:ln>
                  <a:noFill/>
                </a:ln>
                <a:solidFill>
                  <a:prstClr val="black"/>
                </a:solidFill>
                <a:effectLst/>
                <a:uLnTx/>
                <a:uFillTx/>
                <a:latin typeface="Calibri"/>
                <a:ea typeface="+mn-ea"/>
                <a:cs typeface="+mn-cs"/>
              </a:rPr>
              <a:t>: Worship the image </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12-13</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There are certain Jews whom you have set over the affairs of the province of Babylon: Shadrach, Meshach, and Abed-</a:t>
            </a:r>
            <a:r>
              <a:rPr kumimoji="0" lang="en-US" sz="2800" b="1" i="1"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Nego</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these men, O king, have not paid due regard to you. They do not serve your gods or worship the gold image which you have set up.” Then Nebuchadnezzar, in rage and fury, gave the command to bring Shadrach, Meshach, and Abed-</a:t>
            </a:r>
            <a:r>
              <a:rPr kumimoji="0" lang="en-US" sz="2800" b="1" i="1"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Nego</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So they brought these men before the king</a:t>
            </a:r>
            <a:r>
              <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17235597"/>
      </p:ext>
    </p:extLst>
  </p:cSld>
  <p:clrMapOvr>
    <a:masterClrMapping/>
  </p:clrMapOvr>
</p:sld>
</file>

<file path=ppt/theme/theme1.xml><?xml version="1.0" encoding="utf-8"?>
<a:theme xmlns:a="http://schemas.openxmlformats.org/drawingml/2006/main" name="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1_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1155</TotalTime>
  <Words>1546</Words>
  <Application>Microsoft Office PowerPoint</Application>
  <PresentationFormat>On-screen Show (4:3)</PresentationFormat>
  <Paragraphs>198</Paragraphs>
  <Slides>25</Slides>
  <Notes>25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25</vt:i4>
      </vt:variant>
    </vt:vector>
  </HeadingPairs>
  <TitlesOfParts>
    <vt:vector size="32" baseType="lpstr">
      <vt:lpstr>Arial</vt:lpstr>
      <vt:lpstr>Calibri</vt:lpstr>
      <vt:lpstr>Times New Roman</vt:lpstr>
      <vt:lpstr>Wingdings</vt:lpstr>
      <vt:lpstr>Sample presentation slides(2)</vt:lpstr>
      <vt:lpstr>1_Sample presentation slides(2)</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JD Souder</cp:lastModifiedBy>
  <cp:revision>12</cp:revision>
  <dcterms:created xsi:type="dcterms:W3CDTF">2008-03-16T18:22:36Z</dcterms:created>
  <dcterms:modified xsi:type="dcterms:W3CDTF">2022-01-09T18:09:17Z</dcterms:modified>
</cp:coreProperties>
</file>