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69" r:id="rId2"/>
    <p:sldMasterId id="2147483706" r:id="rId3"/>
  </p:sldMasterIdLst>
  <p:notesMasterIdLst>
    <p:notesMasterId r:id="rId26"/>
  </p:notesMasterIdLst>
  <p:sldIdLst>
    <p:sldId id="257" r:id="rId4"/>
    <p:sldId id="259" r:id="rId5"/>
    <p:sldId id="260" r:id="rId6"/>
    <p:sldId id="261" r:id="rId7"/>
    <p:sldId id="262" r:id="rId8"/>
    <p:sldId id="2026" r:id="rId9"/>
    <p:sldId id="2027" r:id="rId10"/>
    <p:sldId id="2028" r:id="rId11"/>
    <p:sldId id="2029" r:id="rId12"/>
    <p:sldId id="2030" r:id="rId13"/>
    <p:sldId id="2031" r:id="rId14"/>
    <p:sldId id="2032" r:id="rId15"/>
    <p:sldId id="2033" r:id="rId16"/>
    <p:sldId id="263" r:id="rId17"/>
    <p:sldId id="2034" r:id="rId18"/>
    <p:sldId id="2035" r:id="rId19"/>
    <p:sldId id="2036" r:id="rId20"/>
    <p:sldId id="2037" r:id="rId21"/>
    <p:sldId id="2038" r:id="rId22"/>
    <p:sldId id="2039" r:id="rId23"/>
    <p:sldId id="2040" r:id="rId24"/>
    <p:sldId id="25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55" d="100"/>
          <a:sy n="55" d="100"/>
        </p:scale>
        <p:origin x="89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smtClean="0"/>
              <a:pPr/>
              <a:t>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691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9699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95778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81209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234915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623120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84006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627974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76613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135647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624182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13582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95471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75152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63DF4-27E6-442A-8D1E-C6EFF8FE90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49193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1" y="1905002"/>
            <a:ext cx="7681913" cy="1523495"/>
          </a:xfrm>
        </p:spPr>
        <p:txBody>
          <a:bodyPr>
            <a:noAutofit/>
          </a:bodyPr>
          <a:lstStyle>
            <a:lvl1pPr>
              <a:lnSpc>
                <a:spcPct val="90000"/>
              </a:lnSpc>
              <a:defRPr sz="4050"/>
            </a:lvl1pPr>
          </a:lstStyle>
          <a:p>
            <a:r>
              <a:rPr lang="en-US"/>
              <a:t>Click to edit Master title style</a:t>
            </a:r>
            <a:endParaRPr lang="en-US" dirty="0"/>
          </a:p>
        </p:txBody>
      </p:sp>
      <p:sp>
        <p:nvSpPr>
          <p:cNvPr id="3" name="Subtitle 2"/>
          <p:cNvSpPr>
            <a:spLocks noGrp="1"/>
          </p:cNvSpPr>
          <p:nvPr>
            <p:ph type="subTitle" idx="1"/>
          </p:nvPr>
        </p:nvSpPr>
        <p:spPr>
          <a:xfrm>
            <a:off x="730250" y="4344990"/>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342887" indent="0" algn="ctr">
              <a:buNone/>
              <a:defRPr>
                <a:solidFill>
                  <a:schemeClr val="tx1">
                    <a:tint val="75000"/>
                  </a:schemeClr>
                </a:solidFill>
              </a:defRPr>
            </a:lvl2pPr>
            <a:lvl3pPr marL="685772" indent="0" algn="ctr">
              <a:buNone/>
              <a:defRPr>
                <a:solidFill>
                  <a:schemeClr val="tx1">
                    <a:tint val="75000"/>
                  </a:schemeClr>
                </a:solidFill>
              </a:defRPr>
            </a:lvl3pPr>
            <a:lvl4pPr marL="1028659" indent="0" algn="ctr">
              <a:buNone/>
              <a:defRPr>
                <a:solidFill>
                  <a:schemeClr val="tx1">
                    <a:tint val="75000"/>
                  </a:schemeClr>
                </a:solidFill>
              </a:defRPr>
            </a:lvl4pPr>
            <a:lvl5pPr marL="1371545" indent="0" algn="ctr">
              <a:buNone/>
              <a:defRPr>
                <a:solidFill>
                  <a:schemeClr val="tx1">
                    <a:tint val="75000"/>
                  </a:schemeClr>
                </a:solidFill>
              </a:defRPr>
            </a:lvl5pPr>
            <a:lvl6pPr marL="1714432" indent="0" algn="ctr">
              <a:buNone/>
              <a:defRPr>
                <a:solidFill>
                  <a:schemeClr val="tx1">
                    <a:tint val="75000"/>
                  </a:schemeClr>
                </a:solidFill>
              </a:defRPr>
            </a:lvl6pPr>
            <a:lvl7pPr marL="2057318" indent="0" algn="ctr">
              <a:buNone/>
              <a:defRPr>
                <a:solidFill>
                  <a:schemeClr val="tx1">
                    <a:tint val="75000"/>
                  </a:schemeClr>
                </a:solidFill>
              </a:defRPr>
            </a:lvl7pPr>
            <a:lvl8pPr marL="2400204" indent="0" algn="ctr">
              <a:buNone/>
              <a:defRPr>
                <a:solidFill>
                  <a:schemeClr val="tx1">
                    <a:tint val="75000"/>
                  </a:schemeClr>
                </a:solidFill>
              </a:defRPr>
            </a:lvl8pPr>
            <a:lvl9pPr marL="2743091"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74262871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1601977"/>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0288726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1601977"/>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1" y="6238877"/>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317718111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4050"/>
            </a:lvl1pPr>
          </a:lstStyle>
          <a:p>
            <a:r>
              <a:rPr lang="en-US"/>
              <a:t>Click to edit Master title style</a:t>
            </a:r>
            <a:endParaRPr lang="en-US" dirty="0"/>
          </a:p>
        </p:txBody>
      </p:sp>
      <p:sp>
        <p:nvSpPr>
          <p:cNvPr id="3" name="Subtitle 2"/>
          <p:cNvSpPr>
            <a:spLocks noGrp="1"/>
          </p:cNvSpPr>
          <p:nvPr>
            <p:ph type="subTitle" idx="1"/>
          </p:nvPr>
        </p:nvSpPr>
        <p:spPr>
          <a:xfrm>
            <a:off x="1368955" y="4344990"/>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342887" indent="0" algn="ctr">
              <a:buNone/>
              <a:defRPr>
                <a:solidFill>
                  <a:schemeClr val="tx1">
                    <a:tint val="75000"/>
                  </a:schemeClr>
                </a:solidFill>
              </a:defRPr>
            </a:lvl2pPr>
            <a:lvl3pPr marL="685772" indent="0" algn="ctr">
              <a:buNone/>
              <a:defRPr>
                <a:solidFill>
                  <a:schemeClr val="tx1">
                    <a:tint val="75000"/>
                  </a:schemeClr>
                </a:solidFill>
              </a:defRPr>
            </a:lvl3pPr>
            <a:lvl4pPr marL="1028659" indent="0" algn="ctr">
              <a:buNone/>
              <a:defRPr>
                <a:solidFill>
                  <a:schemeClr val="tx1">
                    <a:tint val="75000"/>
                  </a:schemeClr>
                </a:solidFill>
              </a:defRPr>
            </a:lvl4pPr>
            <a:lvl5pPr marL="1371545" indent="0" algn="ctr">
              <a:buNone/>
              <a:defRPr>
                <a:solidFill>
                  <a:schemeClr val="tx1">
                    <a:tint val="75000"/>
                  </a:schemeClr>
                </a:solidFill>
              </a:defRPr>
            </a:lvl5pPr>
            <a:lvl6pPr marL="1714432" indent="0" algn="ctr">
              <a:buNone/>
              <a:defRPr>
                <a:solidFill>
                  <a:schemeClr val="tx1">
                    <a:tint val="75000"/>
                  </a:schemeClr>
                </a:solidFill>
              </a:defRPr>
            </a:lvl6pPr>
            <a:lvl7pPr marL="2057318" indent="0" algn="ctr">
              <a:buNone/>
              <a:defRPr>
                <a:solidFill>
                  <a:schemeClr val="tx1">
                    <a:tint val="75000"/>
                  </a:schemeClr>
                </a:solidFill>
              </a:defRPr>
            </a:lvl7pPr>
            <a:lvl8pPr marL="2400204" indent="0" algn="ctr">
              <a:buNone/>
              <a:defRPr>
                <a:solidFill>
                  <a:schemeClr val="tx1">
                    <a:tint val="75000"/>
                  </a:schemeClr>
                </a:solidFill>
              </a:defRPr>
            </a:lvl8pPr>
            <a:lvl9pPr marL="2743091"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500" b="1" i="1" u="none" strike="noStrike" kern="1200" cap="none" spc="-48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261444046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72052584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328165975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2399696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9943132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5643123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4712591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428507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4050"/>
            </a:lvl1pPr>
          </a:lstStyle>
          <a:p>
            <a:r>
              <a:rPr lang="en-US"/>
              <a:t>Click to edit Master title style</a:t>
            </a:r>
            <a:endParaRPr lang="en-US" dirty="0"/>
          </a:p>
        </p:txBody>
      </p:sp>
      <p:sp>
        <p:nvSpPr>
          <p:cNvPr id="3" name="Subtitle 2"/>
          <p:cNvSpPr>
            <a:spLocks noGrp="1"/>
          </p:cNvSpPr>
          <p:nvPr>
            <p:ph type="subTitle" idx="1"/>
          </p:nvPr>
        </p:nvSpPr>
        <p:spPr>
          <a:xfrm>
            <a:off x="1368955" y="4344990"/>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342887" indent="0" algn="ctr">
              <a:buNone/>
              <a:defRPr>
                <a:solidFill>
                  <a:schemeClr val="tx1">
                    <a:tint val="75000"/>
                  </a:schemeClr>
                </a:solidFill>
              </a:defRPr>
            </a:lvl2pPr>
            <a:lvl3pPr marL="685772" indent="0" algn="ctr">
              <a:buNone/>
              <a:defRPr>
                <a:solidFill>
                  <a:schemeClr val="tx1">
                    <a:tint val="75000"/>
                  </a:schemeClr>
                </a:solidFill>
              </a:defRPr>
            </a:lvl3pPr>
            <a:lvl4pPr marL="1028659" indent="0" algn="ctr">
              <a:buNone/>
              <a:defRPr>
                <a:solidFill>
                  <a:schemeClr val="tx1">
                    <a:tint val="75000"/>
                  </a:schemeClr>
                </a:solidFill>
              </a:defRPr>
            </a:lvl4pPr>
            <a:lvl5pPr marL="1371545" indent="0" algn="ctr">
              <a:buNone/>
              <a:defRPr>
                <a:solidFill>
                  <a:schemeClr val="tx1">
                    <a:tint val="75000"/>
                  </a:schemeClr>
                </a:solidFill>
              </a:defRPr>
            </a:lvl5pPr>
            <a:lvl6pPr marL="1714432" indent="0" algn="ctr">
              <a:buNone/>
              <a:defRPr>
                <a:solidFill>
                  <a:schemeClr val="tx1">
                    <a:tint val="75000"/>
                  </a:schemeClr>
                </a:solidFill>
              </a:defRPr>
            </a:lvl6pPr>
            <a:lvl7pPr marL="2057318" indent="0" algn="ctr">
              <a:buNone/>
              <a:defRPr>
                <a:solidFill>
                  <a:schemeClr val="tx1">
                    <a:tint val="75000"/>
                  </a:schemeClr>
                </a:solidFill>
              </a:defRPr>
            </a:lvl7pPr>
            <a:lvl8pPr marL="2400204" indent="0" algn="ctr">
              <a:buNone/>
              <a:defRPr>
                <a:solidFill>
                  <a:schemeClr val="tx1">
                    <a:tint val="75000"/>
                  </a:schemeClr>
                </a:solidFill>
              </a:defRPr>
            </a:lvl8pPr>
            <a:lvl9pPr marL="2743091"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500" b="1" i="1" u="none" strike="noStrike" kern="1200" cap="none" spc="-48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376145785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106627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096816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1813238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172798913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306806248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AD7068-6193-4F2D-9ECB-9D809353768A}"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0F8C6-D2DF-47D3-80F8-0C00B11DA8D6}" type="slidenum">
              <a:rPr lang="en-US" smtClean="0"/>
              <a:t>‹#›</a:t>
            </a:fld>
            <a:endParaRPr lang="en-US"/>
          </a:p>
        </p:txBody>
      </p:sp>
    </p:spTree>
    <p:extLst>
      <p:ext uri="{BB962C8B-B14F-4D97-AF65-F5344CB8AC3E}">
        <p14:creationId xmlns:p14="http://schemas.microsoft.com/office/powerpoint/2010/main" val="27727849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D7068-6193-4F2D-9ECB-9D809353768A}"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0F8C6-D2DF-47D3-80F8-0C00B11DA8D6}" type="slidenum">
              <a:rPr lang="en-US" smtClean="0"/>
              <a:t>‹#›</a:t>
            </a:fld>
            <a:endParaRPr lang="en-US"/>
          </a:p>
        </p:txBody>
      </p:sp>
    </p:spTree>
    <p:extLst>
      <p:ext uri="{BB962C8B-B14F-4D97-AF65-F5344CB8AC3E}">
        <p14:creationId xmlns:p14="http://schemas.microsoft.com/office/powerpoint/2010/main" val="18616865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AD7068-6193-4F2D-9ECB-9D809353768A}"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0F8C6-D2DF-47D3-80F8-0C00B11DA8D6}" type="slidenum">
              <a:rPr lang="en-US" smtClean="0"/>
              <a:t>‹#›</a:t>
            </a:fld>
            <a:endParaRPr lang="en-US"/>
          </a:p>
        </p:txBody>
      </p:sp>
    </p:spTree>
    <p:extLst>
      <p:ext uri="{BB962C8B-B14F-4D97-AF65-F5344CB8AC3E}">
        <p14:creationId xmlns:p14="http://schemas.microsoft.com/office/powerpoint/2010/main" val="5380503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AD7068-6193-4F2D-9ECB-9D809353768A}"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0F8C6-D2DF-47D3-80F8-0C00B11DA8D6}" type="slidenum">
              <a:rPr lang="en-US" smtClean="0"/>
              <a:t>‹#›</a:t>
            </a:fld>
            <a:endParaRPr lang="en-US"/>
          </a:p>
        </p:txBody>
      </p:sp>
    </p:spTree>
    <p:extLst>
      <p:ext uri="{BB962C8B-B14F-4D97-AF65-F5344CB8AC3E}">
        <p14:creationId xmlns:p14="http://schemas.microsoft.com/office/powerpoint/2010/main" val="31117518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AD7068-6193-4F2D-9ECB-9D809353768A}" type="datetimeFigureOut">
              <a:rPr lang="en-US" smtClean="0"/>
              <a:t>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A0F8C6-D2DF-47D3-80F8-0C00B11DA8D6}" type="slidenum">
              <a:rPr lang="en-US" smtClean="0"/>
              <a:t>‹#›</a:t>
            </a:fld>
            <a:endParaRPr lang="en-US"/>
          </a:p>
        </p:txBody>
      </p:sp>
    </p:spTree>
    <p:extLst>
      <p:ext uri="{BB962C8B-B14F-4D97-AF65-F5344CB8AC3E}">
        <p14:creationId xmlns:p14="http://schemas.microsoft.com/office/powerpoint/2010/main" val="1576962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1601977"/>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6128499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AD7068-6193-4F2D-9ECB-9D809353768A}" type="datetimeFigureOut">
              <a:rPr lang="en-US" smtClean="0"/>
              <a:t>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A0F8C6-D2DF-47D3-80F8-0C00B11DA8D6}" type="slidenum">
              <a:rPr lang="en-US" smtClean="0"/>
              <a:t>‹#›</a:t>
            </a:fld>
            <a:endParaRPr lang="en-US"/>
          </a:p>
        </p:txBody>
      </p:sp>
    </p:spTree>
    <p:extLst>
      <p:ext uri="{BB962C8B-B14F-4D97-AF65-F5344CB8AC3E}">
        <p14:creationId xmlns:p14="http://schemas.microsoft.com/office/powerpoint/2010/main" val="14080518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D7068-6193-4F2D-9ECB-9D809353768A}" type="datetimeFigureOut">
              <a:rPr lang="en-US" smtClean="0"/>
              <a:t>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A0F8C6-D2DF-47D3-80F8-0C00B11DA8D6}" type="slidenum">
              <a:rPr lang="en-US" smtClean="0"/>
              <a:t>‹#›</a:t>
            </a:fld>
            <a:endParaRPr lang="en-US"/>
          </a:p>
        </p:txBody>
      </p:sp>
    </p:spTree>
    <p:extLst>
      <p:ext uri="{BB962C8B-B14F-4D97-AF65-F5344CB8AC3E}">
        <p14:creationId xmlns:p14="http://schemas.microsoft.com/office/powerpoint/2010/main" val="25289672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AD7068-6193-4F2D-9ECB-9D809353768A}"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0F8C6-D2DF-47D3-80F8-0C00B11DA8D6}" type="slidenum">
              <a:rPr lang="en-US" smtClean="0"/>
              <a:t>‹#›</a:t>
            </a:fld>
            <a:endParaRPr lang="en-US"/>
          </a:p>
        </p:txBody>
      </p:sp>
    </p:spTree>
    <p:extLst>
      <p:ext uri="{BB962C8B-B14F-4D97-AF65-F5344CB8AC3E}">
        <p14:creationId xmlns:p14="http://schemas.microsoft.com/office/powerpoint/2010/main" val="23681789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AD7068-6193-4F2D-9ECB-9D809353768A}"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0F8C6-D2DF-47D3-80F8-0C00B11DA8D6}" type="slidenum">
              <a:rPr lang="en-US" smtClean="0"/>
              <a:t>‹#›</a:t>
            </a:fld>
            <a:endParaRPr lang="en-US"/>
          </a:p>
        </p:txBody>
      </p:sp>
    </p:spTree>
    <p:extLst>
      <p:ext uri="{BB962C8B-B14F-4D97-AF65-F5344CB8AC3E}">
        <p14:creationId xmlns:p14="http://schemas.microsoft.com/office/powerpoint/2010/main" val="42532593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D7068-6193-4F2D-9ECB-9D809353768A}"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0F8C6-D2DF-47D3-80F8-0C00B11DA8D6}" type="slidenum">
              <a:rPr lang="en-US" smtClean="0"/>
              <a:t>‹#›</a:t>
            </a:fld>
            <a:endParaRPr lang="en-US"/>
          </a:p>
        </p:txBody>
      </p:sp>
    </p:spTree>
    <p:extLst>
      <p:ext uri="{BB962C8B-B14F-4D97-AF65-F5344CB8AC3E}">
        <p14:creationId xmlns:p14="http://schemas.microsoft.com/office/powerpoint/2010/main" val="522090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D7068-6193-4F2D-9ECB-9D809353768A}"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0F8C6-D2DF-47D3-80F8-0C00B11DA8D6}" type="slidenum">
              <a:rPr lang="en-US" smtClean="0"/>
              <a:t>‹#›</a:t>
            </a:fld>
            <a:endParaRPr lang="en-US"/>
          </a:p>
        </p:txBody>
      </p:sp>
    </p:spTree>
    <p:extLst>
      <p:ext uri="{BB962C8B-B14F-4D97-AF65-F5344CB8AC3E}">
        <p14:creationId xmlns:p14="http://schemas.microsoft.com/office/powerpoint/2010/main" val="3516890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1601977"/>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2309045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4"/>
            <a:ext cx="4114800" cy="1306512"/>
          </a:xfrm>
        </p:spPr>
        <p:txBody>
          <a:bodyPr/>
          <a:lstStyle>
            <a:lvl1pPr marL="254982" indent="-254982">
              <a:lnSpc>
                <a:spcPct val="90000"/>
              </a:lnSpc>
              <a:defRPr sz="2100"/>
            </a:lvl1pPr>
            <a:lvl2pPr marL="505004" indent="-244068">
              <a:lnSpc>
                <a:spcPct val="90000"/>
              </a:lnSpc>
              <a:defRPr sz="1800"/>
            </a:lvl2pPr>
            <a:lvl3pPr marL="715339" indent="-216288">
              <a:lnSpc>
                <a:spcPct val="90000"/>
              </a:lnSpc>
              <a:defRPr sz="1500"/>
            </a:lvl3pPr>
            <a:lvl4pPr marL="920714" indent="-205375">
              <a:lnSpc>
                <a:spcPct val="90000"/>
              </a:lnSpc>
              <a:defRPr sz="1350"/>
            </a:lvl4pPr>
            <a:lvl5pPr marL="1137002" indent="-210335">
              <a:lnSpc>
                <a:spcPct val="90000"/>
              </a:lnSpc>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4"/>
            <a:ext cx="4114800" cy="1306512"/>
          </a:xfrm>
        </p:spPr>
        <p:txBody>
          <a:bodyPr/>
          <a:lstStyle>
            <a:lvl1pPr marL="260936" indent="-260936">
              <a:lnSpc>
                <a:spcPct val="90000"/>
              </a:lnSpc>
              <a:defRPr sz="2100"/>
            </a:lvl1pPr>
            <a:lvl2pPr marL="505004" indent="-254982">
              <a:lnSpc>
                <a:spcPct val="90000"/>
              </a:lnSpc>
              <a:defRPr sz="1800"/>
            </a:lvl2pPr>
            <a:lvl3pPr marL="721292" indent="-227202">
              <a:lnSpc>
                <a:spcPct val="90000"/>
              </a:lnSpc>
              <a:defRPr sz="1500"/>
            </a:lvl3pPr>
            <a:lvl4pPr marL="920714" indent="-199422">
              <a:lnSpc>
                <a:spcPct val="90000"/>
              </a:lnSpc>
              <a:defRPr sz="1350"/>
            </a:lvl4pPr>
            <a:lvl5pPr marL="1137002" indent="-205375">
              <a:lnSpc>
                <a:spcPct val="90000"/>
              </a:lnSpc>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3708551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844366"/>
            <a:ext cx="4114800" cy="259686"/>
          </a:xfrm>
        </p:spPr>
        <p:txBody>
          <a:bodyPr anchor="b"/>
          <a:lstStyle>
            <a:lvl1pPr marL="0" indent="0">
              <a:lnSpc>
                <a:spcPct val="90000"/>
              </a:lnSpc>
              <a:spcBef>
                <a:spcPts val="0"/>
              </a:spcBef>
              <a:buNone/>
              <a:defRPr sz="1875" b="1"/>
            </a:lvl1pPr>
            <a:lvl2pPr marL="342887" indent="0">
              <a:buNone/>
              <a:defRPr sz="1500" b="1"/>
            </a:lvl2pPr>
            <a:lvl3pPr marL="685772" indent="0">
              <a:buNone/>
              <a:defRPr sz="1350" b="1"/>
            </a:lvl3pPr>
            <a:lvl4pPr marL="1028659" indent="0">
              <a:buNone/>
              <a:defRPr sz="1200" b="1"/>
            </a:lvl4pPr>
            <a:lvl5pPr marL="1371545" indent="0">
              <a:buNone/>
              <a:defRPr sz="1200" b="1"/>
            </a:lvl5pPr>
            <a:lvl6pPr marL="1714432" indent="0">
              <a:buNone/>
              <a:defRPr sz="1200" b="1"/>
            </a:lvl6pPr>
            <a:lvl7pPr marL="2057318" indent="0">
              <a:buNone/>
              <a:defRPr sz="1200" b="1"/>
            </a:lvl7pPr>
            <a:lvl8pPr marL="2400204" indent="0">
              <a:buNone/>
              <a:defRPr sz="1200" b="1"/>
            </a:lvl8pPr>
            <a:lvl9pPr marL="2743091" indent="0">
              <a:buNone/>
              <a:defRPr sz="12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153008"/>
          </a:xfrm>
        </p:spPr>
        <p:txBody>
          <a:bodyPr/>
          <a:lstStyle>
            <a:lvl1pPr marL="211328" indent="-211328">
              <a:defRPr sz="1725"/>
            </a:lvl1pPr>
            <a:lvl2pPr marL="421664" indent="-199422">
              <a:defRPr sz="1500"/>
            </a:lvl2pPr>
            <a:lvl3pPr marL="610172" indent="-182555">
              <a:defRPr sz="1350"/>
            </a:lvl3pPr>
            <a:lvl4pPr marL="787766" indent="-171642">
              <a:defRPr sz="1275"/>
            </a:lvl4pPr>
            <a:lvl5pPr marL="959408" indent="-154775">
              <a:defRPr sz="1275"/>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2" y="1844366"/>
            <a:ext cx="4117019" cy="259686"/>
          </a:xfrm>
        </p:spPr>
        <p:txBody>
          <a:bodyPr anchor="b"/>
          <a:lstStyle>
            <a:lvl1pPr marL="0" indent="0">
              <a:lnSpc>
                <a:spcPct val="90000"/>
              </a:lnSpc>
              <a:spcBef>
                <a:spcPts val="0"/>
              </a:spcBef>
              <a:buNone/>
              <a:defRPr sz="1875" b="1"/>
            </a:lvl1pPr>
            <a:lvl2pPr marL="342887" indent="0">
              <a:buNone/>
              <a:defRPr sz="1500" b="1"/>
            </a:lvl2pPr>
            <a:lvl3pPr marL="685772" indent="0">
              <a:buNone/>
              <a:defRPr sz="1350" b="1"/>
            </a:lvl3pPr>
            <a:lvl4pPr marL="1028659" indent="0">
              <a:buNone/>
              <a:defRPr sz="1200" b="1"/>
            </a:lvl4pPr>
            <a:lvl5pPr marL="1371545" indent="0">
              <a:buNone/>
              <a:defRPr sz="1200" b="1"/>
            </a:lvl5pPr>
            <a:lvl6pPr marL="1714432" indent="0">
              <a:buNone/>
              <a:defRPr sz="1200" b="1"/>
            </a:lvl6pPr>
            <a:lvl7pPr marL="2057318" indent="0">
              <a:buNone/>
              <a:defRPr sz="1200" b="1"/>
            </a:lvl7pPr>
            <a:lvl8pPr marL="2400204" indent="0">
              <a:buNone/>
              <a:defRPr sz="1200" b="1"/>
            </a:lvl8pPr>
            <a:lvl9pPr marL="2743091"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153008"/>
          </a:xfrm>
        </p:spPr>
        <p:txBody>
          <a:bodyPr/>
          <a:lstStyle>
            <a:lvl1pPr marL="222241" indent="-222241">
              <a:defRPr sz="1725"/>
            </a:lvl1pPr>
            <a:lvl2pPr marL="427616" indent="-205375">
              <a:defRPr sz="1500"/>
            </a:lvl2pPr>
            <a:lvl3pPr marL="616124" indent="-183548">
              <a:defRPr sz="1350"/>
            </a:lvl3pPr>
            <a:lvl4pPr marL="787766" indent="-177595">
              <a:defRPr sz="1275"/>
            </a:lvl4pPr>
            <a:lvl5pPr marL="959408" indent="-165689">
              <a:defRPr sz="1275"/>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2746417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6188980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570724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069074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8000">
              <a:srgbClr val="004890"/>
            </a:gs>
            <a:gs pos="0">
              <a:srgbClr val="0070C0"/>
            </a:gs>
            <a:gs pos="100000">
              <a:srgbClr val="002060"/>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90"/>
            <a:ext cx="8382000" cy="498598"/>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7"/>
            <a:ext cx="8382000" cy="1601977"/>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38691403"/>
      </p:ext>
    </p:extLst>
  </p:cSld>
  <p:clrMap bg1="dk1" tx1="lt1" bg2="dk2"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685772" rtl="0" eaLnBrk="1" latinLnBrk="0" hangingPunct="1">
        <a:lnSpc>
          <a:spcPct val="90000"/>
        </a:lnSpc>
        <a:spcBef>
          <a:spcPct val="0"/>
        </a:spcBef>
        <a:buNone/>
        <a:defRPr lang="en-US" sz="3600" b="0" kern="1200" cap="none" spc="-113"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297656" indent="-297656" algn="l" defTabSz="685772" rtl="0" eaLnBrk="1" latinLnBrk="0" hangingPunct="1">
        <a:lnSpc>
          <a:spcPct val="90000"/>
        </a:lnSpc>
        <a:spcBef>
          <a:spcPct val="20000"/>
        </a:spcBef>
        <a:buFontTx/>
        <a:buBlip>
          <a:blip r:embed="rId14"/>
        </a:buBlip>
        <a:defRPr sz="2400" kern="1200">
          <a:solidFill>
            <a:schemeClr val="tx1"/>
          </a:solidFill>
          <a:latin typeface="+mn-lt"/>
          <a:ea typeface="+mn-ea"/>
          <a:cs typeface="+mn-cs"/>
        </a:defRPr>
      </a:lvl1pPr>
      <a:lvl2pPr marL="685800" indent="-297656" algn="l" defTabSz="685772" rtl="0" eaLnBrk="1" latinLnBrk="0" hangingPunct="1">
        <a:lnSpc>
          <a:spcPct val="90000"/>
        </a:lnSpc>
        <a:spcBef>
          <a:spcPct val="20000"/>
        </a:spcBef>
        <a:buFontTx/>
        <a:buBlip>
          <a:blip r:embed="rId15"/>
        </a:buBlip>
        <a:defRPr sz="2100" kern="1200">
          <a:solidFill>
            <a:schemeClr val="tx1"/>
          </a:solidFill>
          <a:latin typeface="+mn-lt"/>
          <a:ea typeface="+mn-ea"/>
          <a:cs typeface="+mn-cs"/>
        </a:defRPr>
      </a:lvl2pPr>
      <a:lvl3pPr marL="944166" indent="-258366" algn="l" defTabSz="685772" rtl="0" eaLnBrk="1" latinLnBrk="0" hangingPunct="1">
        <a:lnSpc>
          <a:spcPct val="90000"/>
        </a:lnSpc>
        <a:spcBef>
          <a:spcPct val="20000"/>
        </a:spcBef>
        <a:buFontTx/>
        <a:buBlip>
          <a:blip r:embed="rId15"/>
        </a:buBlip>
        <a:defRPr sz="1800" kern="1200">
          <a:solidFill>
            <a:schemeClr val="tx1"/>
          </a:solidFill>
          <a:latin typeface="+mn-lt"/>
          <a:ea typeface="+mn-ea"/>
          <a:cs typeface="+mn-cs"/>
        </a:defRPr>
      </a:lvl3pPr>
      <a:lvl4pPr marL="1203722" indent="-259556" algn="l" defTabSz="685772" rtl="0" eaLnBrk="1" latinLnBrk="0" hangingPunct="1">
        <a:lnSpc>
          <a:spcPct val="90000"/>
        </a:lnSpc>
        <a:spcBef>
          <a:spcPct val="20000"/>
        </a:spcBef>
        <a:buFontTx/>
        <a:buBlip>
          <a:blip r:embed="rId15"/>
        </a:buBlip>
        <a:defRPr sz="1800" kern="1200">
          <a:solidFill>
            <a:schemeClr val="tx1"/>
          </a:solidFill>
          <a:latin typeface="+mn-lt"/>
          <a:ea typeface="+mn-ea"/>
          <a:cs typeface="+mn-cs"/>
        </a:defRPr>
      </a:lvl4pPr>
      <a:lvl5pPr marL="1456135" indent="-252413" algn="l" defTabSz="685772" rtl="0" eaLnBrk="1" latinLnBrk="0" hangingPunct="1">
        <a:lnSpc>
          <a:spcPct val="90000"/>
        </a:lnSpc>
        <a:spcBef>
          <a:spcPct val="20000"/>
        </a:spcBef>
        <a:buFontTx/>
        <a:buBlip>
          <a:blip r:embed="rId15"/>
        </a:buBlip>
        <a:defRPr sz="1800" kern="1200">
          <a:solidFill>
            <a:schemeClr val="tx1"/>
          </a:solidFill>
          <a:latin typeface="+mn-lt"/>
          <a:ea typeface="+mn-ea"/>
          <a:cs typeface="+mn-cs"/>
        </a:defRPr>
      </a:lvl5pPr>
      <a:lvl6pPr marL="1885874" indent="-171443" algn="l" defTabSz="685772"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61" indent="-171443" algn="l" defTabSz="685772"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47" indent="-171443" algn="l" defTabSz="685772"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34" indent="-171443" algn="l" defTabSz="685772"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72" rtl="0" eaLnBrk="1" latinLnBrk="0" hangingPunct="1">
        <a:defRPr sz="1350" kern="1200">
          <a:solidFill>
            <a:schemeClr val="tx1"/>
          </a:solidFill>
          <a:latin typeface="+mn-lt"/>
          <a:ea typeface="+mn-ea"/>
          <a:cs typeface="+mn-cs"/>
        </a:defRPr>
      </a:lvl1pPr>
      <a:lvl2pPr marL="342887" algn="l" defTabSz="685772" rtl="0" eaLnBrk="1" latinLnBrk="0" hangingPunct="1">
        <a:defRPr sz="1350" kern="1200">
          <a:solidFill>
            <a:schemeClr val="tx1"/>
          </a:solidFill>
          <a:latin typeface="+mn-lt"/>
          <a:ea typeface="+mn-ea"/>
          <a:cs typeface="+mn-cs"/>
        </a:defRPr>
      </a:lvl2pPr>
      <a:lvl3pPr marL="685772" algn="l" defTabSz="685772" rtl="0" eaLnBrk="1" latinLnBrk="0" hangingPunct="1">
        <a:defRPr sz="1350" kern="1200">
          <a:solidFill>
            <a:schemeClr val="tx1"/>
          </a:solidFill>
          <a:latin typeface="+mn-lt"/>
          <a:ea typeface="+mn-ea"/>
          <a:cs typeface="+mn-cs"/>
        </a:defRPr>
      </a:lvl3pPr>
      <a:lvl4pPr marL="1028659" algn="l" defTabSz="685772" rtl="0" eaLnBrk="1" latinLnBrk="0" hangingPunct="1">
        <a:defRPr sz="1350" kern="1200">
          <a:solidFill>
            <a:schemeClr val="tx1"/>
          </a:solidFill>
          <a:latin typeface="+mn-lt"/>
          <a:ea typeface="+mn-ea"/>
          <a:cs typeface="+mn-cs"/>
        </a:defRPr>
      </a:lvl4pPr>
      <a:lvl5pPr marL="1371545" algn="l" defTabSz="685772" rtl="0" eaLnBrk="1" latinLnBrk="0" hangingPunct="1">
        <a:defRPr sz="1350" kern="1200">
          <a:solidFill>
            <a:schemeClr val="tx1"/>
          </a:solidFill>
          <a:latin typeface="+mn-lt"/>
          <a:ea typeface="+mn-ea"/>
          <a:cs typeface="+mn-cs"/>
        </a:defRPr>
      </a:lvl5pPr>
      <a:lvl6pPr marL="1714432" algn="l" defTabSz="685772" rtl="0" eaLnBrk="1" latinLnBrk="0" hangingPunct="1">
        <a:defRPr sz="1350" kern="1200">
          <a:solidFill>
            <a:schemeClr val="tx1"/>
          </a:solidFill>
          <a:latin typeface="+mn-lt"/>
          <a:ea typeface="+mn-ea"/>
          <a:cs typeface="+mn-cs"/>
        </a:defRPr>
      </a:lvl6pPr>
      <a:lvl7pPr marL="2057318" algn="l" defTabSz="685772" rtl="0" eaLnBrk="1" latinLnBrk="0" hangingPunct="1">
        <a:defRPr sz="1350" kern="1200">
          <a:solidFill>
            <a:schemeClr val="tx1"/>
          </a:solidFill>
          <a:latin typeface="+mn-lt"/>
          <a:ea typeface="+mn-ea"/>
          <a:cs typeface="+mn-cs"/>
        </a:defRPr>
      </a:lvl7pPr>
      <a:lvl8pPr marL="2400204" algn="l" defTabSz="685772" rtl="0" eaLnBrk="1" latinLnBrk="0" hangingPunct="1">
        <a:defRPr sz="1350" kern="1200">
          <a:solidFill>
            <a:schemeClr val="tx1"/>
          </a:solidFill>
          <a:latin typeface="+mn-lt"/>
          <a:ea typeface="+mn-ea"/>
          <a:cs typeface="+mn-cs"/>
        </a:defRPr>
      </a:lvl8pPr>
      <a:lvl9pPr marL="2743091" algn="l" defTabSz="685772"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8000">
              <a:srgbClr val="004890"/>
            </a:gs>
            <a:gs pos="0">
              <a:srgbClr val="0070C0"/>
            </a:gs>
            <a:gs pos="100000">
              <a:srgbClr val="002060"/>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9848489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D7068-6193-4F2D-9ECB-9D809353768A}" type="datetimeFigureOut">
              <a:rPr lang="en-US" smtClean="0"/>
              <a:t>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0F8C6-D2DF-47D3-80F8-0C00B11DA8D6}" type="slidenum">
              <a:rPr lang="en-US" smtClean="0"/>
              <a:t>‹#›</a:t>
            </a:fld>
            <a:endParaRPr lang="en-US"/>
          </a:p>
        </p:txBody>
      </p:sp>
    </p:spTree>
    <p:extLst>
      <p:ext uri="{BB962C8B-B14F-4D97-AF65-F5344CB8AC3E}">
        <p14:creationId xmlns:p14="http://schemas.microsoft.com/office/powerpoint/2010/main" val="283650277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5.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381000"/>
            <a:ext cx="70866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Examples of Good People</a:t>
            </a:r>
          </a:p>
        </p:txBody>
      </p:sp>
      <p:pic>
        <p:nvPicPr>
          <p:cNvPr id="5" name="Picture 2" descr="http://www.searchingthescriptures.net/main_pages/image_clip-art_pages/confused%20man.jpg"/>
          <p:cNvPicPr>
            <a:picLocks noChangeAspect="1" noChangeArrowheads="1"/>
          </p:cNvPicPr>
          <p:nvPr/>
        </p:nvPicPr>
        <p:blipFill>
          <a:blip r:embed="rId3"/>
          <a:srcRect/>
          <a:stretch>
            <a:fillRect/>
          </a:stretch>
        </p:blipFill>
        <p:spPr bwMode="auto">
          <a:xfrm>
            <a:off x="4338205" y="3886200"/>
            <a:ext cx="4805795" cy="2971800"/>
          </a:xfrm>
          <a:prstGeom prst="rect">
            <a:avLst/>
          </a:prstGeom>
          <a:noFill/>
        </p:spPr>
      </p:pic>
      <p:sp>
        <p:nvSpPr>
          <p:cNvPr id="6" name="Rectangle 5">
            <a:extLst>
              <a:ext uri="{FF2B5EF4-FFF2-40B4-BE49-F238E27FC236}">
                <a16:creationId xmlns:a16="http://schemas.microsoft.com/office/drawing/2014/main" id="{49DB78C4-5E85-46C5-8AEC-E19A296593C1}"/>
              </a:ext>
            </a:extLst>
          </p:cNvPr>
          <p:cNvSpPr/>
          <p:nvPr/>
        </p:nvSpPr>
        <p:spPr>
          <a:xfrm>
            <a:off x="685800" y="1295400"/>
            <a:ext cx="8077200" cy="32316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outerShdw blurRad="38100" dist="38100" dir="2700000" algn="tl">
                    <a:srgbClr val="000000">
                      <a:alpha val="43137"/>
                    </a:srgbClr>
                  </a:outerShdw>
                </a:effectLst>
                <a:uLnTx/>
                <a:uFillTx/>
                <a:latin typeface="Calibri"/>
                <a:ea typeface="+mn-ea"/>
                <a:cs typeface="+mn-cs"/>
              </a:rPr>
              <a:t>Church in Smyrna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a:ea typeface="+mn-ea"/>
                <a:cs typeface="+mn-cs"/>
              </a:rPr>
              <a:t>Revelation 2:10</a:t>
            </a:r>
            <a:r>
              <a:rPr kumimoji="0" lang="en-US" sz="2800" b="1" i="0" u="none" strike="noStrike" kern="1200" cap="none" spc="0" normalizeH="0" baseline="0" noProof="0" dirty="0">
                <a:ln>
                  <a:noFill/>
                </a:ln>
                <a:solidFill>
                  <a:prstClr val="black"/>
                </a:solidFill>
                <a:effectLst/>
                <a:uLnTx/>
                <a:uFillTx/>
                <a:latin typeface="Calibri"/>
                <a:ea typeface="+mn-ea"/>
                <a:cs typeface="+mn-cs"/>
              </a:rPr>
              <a:t>, “</a:t>
            </a:r>
            <a:r>
              <a:rPr kumimoji="0" lang="en-US" sz="2800" b="1" i="1" u="none" strike="noStrike" kern="1200" cap="none" spc="0" normalizeH="0" baseline="0" noProof="0" dirty="0">
                <a:ln>
                  <a:noFill/>
                </a:ln>
                <a:solidFill>
                  <a:prstClr val="black"/>
                </a:solidFill>
                <a:effectLst/>
                <a:uLnTx/>
                <a:uFillTx/>
                <a:latin typeface="Calibri"/>
                <a:ea typeface="+mn-ea"/>
                <a:cs typeface="+mn-cs"/>
              </a:rPr>
              <a:t>Do not fear any of those things which you are about to suffer.  Indeed, the devil is about to throw some of you into prison, that you may be tested, and you will have tribulation ten days.  Be faithful unto death, and I will give you the crown of life</a:t>
            </a:r>
            <a:r>
              <a:rPr kumimoji="0" lang="en-US" sz="2800" b="1" i="0" u="none" strike="noStrike" kern="1200" cap="none" spc="0" normalizeH="0" baseline="0" noProof="0" dirty="0">
                <a:ln>
                  <a:noFill/>
                </a:ln>
                <a:solidFill>
                  <a:prstClr val="black"/>
                </a:solidFill>
                <a:effectLst/>
                <a:uLnTx/>
                <a:uFillTx/>
                <a:latin typeface="Calibri"/>
                <a:ea typeface="+mn-ea"/>
                <a:cs typeface="+mn-cs"/>
              </a:rPr>
              <a:t>.”</a:t>
            </a:r>
          </a:p>
        </p:txBody>
      </p:sp>
    </p:spTree>
    <p:extLst>
      <p:ext uri="{BB962C8B-B14F-4D97-AF65-F5344CB8AC3E}">
        <p14:creationId xmlns:p14="http://schemas.microsoft.com/office/powerpoint/2010/main" val="2513264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381000"/>
            <a:ext cx="70866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Examples of Good People</a:t>
            </a:r>
          </a:p>
        </p:txBody>
      </p:sp>
      <p:pic>
        <p:nvPicPr>
          <p:cNvPr id="5" name="Picture 2" descr="http://www.searchingthescriptures.net/main_pages/image_clip-art_pages/confused%20man.jpg"/>
          <p:cNvPicPr>
            <a:picLocks noChangeAspect="1" noChangeArrowheads="1"/>
          </p:cNvPicPr>
          <p:nvPr/>
        </p:nvPicPr>
        <p:blipFill>
          <a:blip r:embed="rId3"/>
          <a:srcRect/>
          <a:stretch>
            <a:fillRect/>
          </a:stretch>
        </p:blipFill>
        <p:spPr bwMode="auto">
          <a:xfrm>
            <a:off x="4338205" y="3886200"/>
            <a:ext cx="4805795" cy="2971800"/>
          </a:xfrm>
          <a:prstGeom prst="rect">
            <a:avLst/>
          </a:prstGeom>
          <a:noFill/>
        </p:spPr>
      </p:pic>
      <p:sp>
        <p:nvSpPr>
          <p:cNvPr id="6" name="Rectangle 5">
            <a:extLst>
              <a:ext uri="{FF2B5EF4-FFF2-40B4-BE49-F238E27FC236}">
                <a16:creationId xmlns:a16="http://schemas.microsoft.com/office/drawing/2014/main" id="{E771D06A-6834-4368-BC75-C9EF41B53140}"/>
              </a:ext>
            </a:extLst>
          </p:cNvPr>
          <p:cNvSpPr/>
          <p:nvPr/>
        </p:nvSpPr>
        <p:spPr>
          <a:xfrm>
            <a:off x="685800" y="1295400"/>
            <a:ext cx="8077200" cy="150810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outerShdw blurRad="38100" dist="38100" dir="2700000" algn="tl">
                    <a:srgbClr val="000000">
                      <a:alpha val="43137"/>
                    </a:srgbClr>
                  </a:outerShdw>
                </a:effectLst>
                <a:uLnTx/>
                <a:uFillTx/>
                <a:latin typeface="Calibri"/>
                <a:ea typeface="+mn-ea"/>
                <a:cs typeface="+mn-cs"/>
              </a:rPr>
              <a:t>All Christians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2 Timothy 3:12</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Yes, and all who desire to live godly in Christ Jesus will suffer persecution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endParaRPr kumimoji="0" lang="en-US" sz="2800" b="1" i="0" u="none" strike="noStrike" kern="1200" cap="none" spc="0" normalizeH="0" baseline="0" noProof="0" dirty="0">
              <a:ln>
                <a:noFill/>
              </a:ln>
              <a:solidFill>
                <a:srgbClr val="0000FF"/>
              </a:solidFill>
              <a:effectLst>
                <a:outerShdw blurRad="38100" dist="38100" dir="2700000" algn="tl">
                  <a:srgbClr val="000000">
                    <a:alpha val="43137"/>
                  </a:srgbClr>
                </a:outerShdw>
              </a:effectLst>
              <a:uLnTx/>
              <a:uFillTx/>
              <a:latin typeface="Calibri"/>
              <a:ea typeface="+mn-ea"/>
              <a:cs typeface="+mn-cs"/>
            </a:endParaRPr>
          </a:p>
        </p:txBody>
      </p:sp>
    </p:spTree>
    <p:extLst>
      <p:ext uri="{BB962C8B-B14F-4D97-AF65-F5344CB8AC3E}">
        <p14:creationId xmlns:p14="http://schemas.microsoft.com/office/powerpoint/2010/main" val="1945556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381000"/>
            <a:ext cx="70866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Examples of Good People</a:t>
            </a:r>
          </a:p>
        </p:txBody>
      </p:sp>
      <p:pic>
        <p:nvPicPr>
          <p:cNvPr id="5" name="Picture 2" descr="http://www.searchingthescriptures.net/main_pages/image_clip-art_pages/confused%20man.jpg"/>
          <p:cNvPicPr>
            <a:picLocks noChangeAspect="1" noChangeArrowheads="1"/>
          </p:cNvPicPr>
          <p:nvPr/>
        </p:nvPicPr>
        <p:blipFill>
          <a:blip r:embed="rId3"/>
          <a:srcRect/>
          <a:stretch>
            <a:fillRect/>
          </a:stretch>
        </p:blipFill>
        <p:spPr bwMode="auto">
          <a:xfrm>
            <a:off x="4338205" y="3886200"/>
            <a:ext cx="4805795" cy="2971800"/>
          </a:xfrm>
          <a:prstGeom prst="rect">
            <a:avLst/>
          </a:prstGeom>
          <a:noFill/>
        </p:spPr>
      </p:pic>
      <p:sp>
        <p:nvSpPr>
          <p:cNvPr id="6" name="Rectangle 5">
            <a:extLst>
              <a:ext uri="{FF2B5EF4-FFF2-40B4-BE49-F238E27FC236}">
                <a16:creationId xmlns:a16="http://schemas.microsoft.com/office/drawing/2014/main" id="{0F42FBEA-4620-44BC-A01F-15FBBD566D06}"/>
              </a:ext>
            </a:extLst>
          </p:cNvPr>
          <p:cNvSpPr/>
          <p:nvPr/>
        </p:nvSpPr>
        <p:spPr>
          <a:xfrm>
            <a:off x="685800" y="1295400"/>
            <a:ext cx="8077200" cy="48320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outerShdw blurRad="38100" dist="38100" dir="2700000" algn="tl">
                    <a:srgbClr val="000000">
                      <a:alpha val="43137"/>
                    </a:srgbClr>
                  </a:outerShdw>
                </a:effectLst>
                <a:uLnTx/>
                <a:uFillTx/>
                <a:latin typeface="Calibri"/>
                <a:ea typeface="+mn-ea"/>
                <a:cs typeface="+mn-cs"/>
              </a:rPr>
              <a:t>Jesus Christ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mn-cs"/>
              </a:rPr>
              <a:t>Philippians 2:5-8</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a:ln>
                  <a:noFill/>
                </a:ln>
                <a:solidFill>
                  <a:prstClr val="black"/>
                </a:solidFill>
                <a:effectLst/>
                <a:uLnTx/>
                <a:uFillTx/>
                <a:latin typeface="Calibri"/>
                <a:ea typeface="+mn-ea"/>
                <a:cs typeface="+mn-cs"/>
              </a:rPr>
              <a:t>Let this mind be in you which was also in Christ Jesus, who, being in the form of God, did not consider it robbery to be equal with God, but made Himself of no reputation, taking the form of a bondservant, and coming in the likeness of men. And being found in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a:ea typeface="+mn-ea"/>
                <a:cs typeface="+mn-cs"/>
              </a:rPr>
              <a:t>appearance as a man, He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a:ea typeface="+mn-ea"/>
                <a:cs typeface="+mn-cs"/>
              </a:rPr>
              <a:t>humbled Himself and became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a:ea typeface="+mn-ea"/>
                <a:cs typeface="+mn-cs"/>
              </a:rPr>
              <a:t>obedient to the point of death,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a:ea typeface="+mn-ea"/>
                <a:cs typeface="+mn-cs"/>
              </a:rPr>
              <a:t>even the death of the cross</a:t>
            </a:r>
            <a:r>
              <a:rPr kumimoji="0" lang="en-US" sz="2800" b="1" i="0" u="none" strike="noStrike" kern="1200" cap="none" spc="0" normalizeH="0" baseline="0" noProof="0" dirty="0">
                <a:ln>
                  <a:noFill/>
                </a:ln>
                <a:solidFill>
                  <a:prstClr val="black"/>
                </a:solidFill>
                <a:effectLst/>
                <a:uLnTx/>
                <a:uFillTx/>
                <a:latin typeface="Calibri"/>
                <a:ea typeface="+mn-ea"/>
                <a:cs typeface="+mn-cs"/>
              </a:rPr>
              <a:t>.”</a:t>
            </a:r>
          </a:p>
        </p:txBody>
      </p:sp>
    </p:spTree>
    <p:extLst>
      <p:ext uri="{BB962C8B-B14F-4D97-AF65-F5344CB8AC3E}">
        <p14:creationId xmlns:p14="http://schemas.microsoft.com/office/powerpoint/2010/main" val="1640227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381000"/>
            <a:ext cx="70866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Examples of Good People</a:t>
            </a:r>
          </a:p>
        </p:txBody>
      </p:sp>
      <p:sp>
        <p:nvSpPr>
          <p:cNvPr id="4" name="TextBox 3"/>
          <p:cNvSpPr txBox="1"/>
          <p:nvPr/>
        </p:nvSpPr>
        <p:spPr>
          <a:xfrm>
            <a:off x="1066800" y="1752600"/>
            <a:ext cx="6705600" cy="3903504"/>
          </a:xfrm>
          <a:prstGeom prst="rect">
            <a:avLst/>
          </a:prstGeom>
          <a:noFill/>
        </p:spPr>
        <p:txBody>
          <a:bodyPr wrap="square" rtlCol="0">
            <a:spAutoFit/>
          </a:bodyPr>
          <a:lstStyle/>
          <a:p>
            <a:pPr marL="342900" marR="0" lvl="0" indent="-342900" algn="l" defTabSz="914400" rtl="0" eaLnBrk="1" fontAlgn="auto" latinLnBrk="0" hangingPunct="1">
              <a:lnSpc>
                <a:spcPct val="150000"/>
              </a:lnSpc>
              <a:spcBef>
                <a:spcPts val="0"/>
              </a:spcBef>
              <a:spcAft>
                <a:spcPts val="0"/>
              </a:spcAft>
              <a:buClrTx/>
              <a:buSzTx/>
              <a:buFontTx/>
              <a:buAutoNum type="arabicPeriod"/>
              <a:tabLst/>
              <a:defRPr/>
            </a:pPr>
            <a:r>
              <a:rPr kumimoji="0" lang="en-US" sz="2800" b="1" i="0" u="none" strike="noStrike" kern="1200" cap="none" spc="0" normalizeH="0" baseline="0" noProof="0" dirty="0">
                <a:ln>
                  <a:noFill/>
                </a:ln>
                <a:solidFill>
                  <a:srgbClr val="0000FF"/>
                </a:solidFill>
                <a:effectLst>
                  <a:outerShdw blurRad="38100" dist="38100" dir="2700000" algn="tl">
                    <a:srgbClr val="000000">
                      <a:alpha val="43137"/>
                    </a:srgbClr>
                  </a:outerShdw>
                </a:effectLst>
                <a:uLnTx/>
                <a:uFillTx/>
                <a:latin typeface="Calibri"/>
                <a:ea typeface="+mn-ea"/>
                <a:cs typeface="+mn-cs"/>
              </a:rPr>
              <a:t>Prophets</a:t>
            </a:r>
          </a:p>
          <a:p>
            <a:pPr marL="342900" marR="0" lvl="0" indent="-342900" algn="l" defTabSz="914400" rtl="0" eaLnBrk="1" fontAlgn="auto" latinLnBrk="0" hangingPunct="1">
              <a:lnSpc>
                <a:spcPct val="150000"/>
              </a:lnSpc>
              <a:spcBef>
                <a:spcPts val="0"/>
              </a:spcBef>
              <a:spcAft>
                <a:spcPts val="0"/>
              </a:spcAft>
              <a:buClrTx/>
              <a:buSzTx/>
              <a:buFontTx/>
              <a:buAutoNum type="arabicPeriod"/>
              <a:tabLst/>
              <a:defRPr/>
            </a:pPr>
            <a:r>
              <a:rPr kumimoji="0" lang="en-US" sz="2800" b="1" i="0" u="none" strike="noStrike" kern="1200" cap="none" spc="0" normalizeH="0" baseline="0" noProof="0" dirty="0">
                <a:ln>
                  <a:noFill/>
                </a:ln>
                <a:solidFill>
                  <a:srgbClr val="0000FF"/>
                </a:solidFill>
                <a:effectLst>
                  <a:outerShdw blurRad="38100" dist="38100" dir="2700000" algn="tl">
                    <a:srgbClr val="000000">
                      <a:alpha val="43137"/>
                    </a:srgbClr>
                  </a:outerShdw>
                </a:effectLst>
                <a:uLnTx/>
                <a:uFillTx/>
                <a:latin typeface="Calibri"/>
                <a:ea typeface="+mn-ea"/>
                <a:cs typeface="+mn-cs"/>
              </a:rPr>
              <a:t>Stephen</a:t>
            </a:r>
          </a:p>
          <a:p>
            <a:pPr marL="342900" marR="0" lvl="0" indent="-342900" algn="l" defTabSz="914400" rtl="0" eaLnBrk="1" fontAlgn="auto" latinLnBrk="0" hangingPunct="1">
              <a:lnSpc>
                <a:spcPct val="150000"/>
              </a:lnSpc>
              <a:spcBef>
                <a:spcPts val="0"/>
              </a:spcBef>
              <a:spcAft>
                <a:spcPts val="0"/>
              </a:spcAft>
              <a:buClrTx/>
              <a:buSzTx/>
              <a:buFontTx/>
              <a:buAutoNum type="arabicPeriod"/>
              <a:tabLst/>
              <a:defRPr/>
            </a:pPr>
            <a:r>
              <a:rPr kumimoji="0" lang="en-US" sz="2800" b="1" i="0" u="none" strike="noStrike" kern="1200" cap="none" spc="0" normalizeH="0" baseline="0" noProof="0" dirty="0">
                <a:ln>
                  <a:noFill/>
                </a:ln>
                <a:solidFill>
                  <a:srgbClr val="0000FF"/>
                </a:solidFill>
                <a:effectLst>
                  <a:outerShdw blurRad="38100" dist="38100" dir="2700000" algn="tl">
                    <a:srgbClr val="000000">
                      <a:alpha val="43137"/>
                    </a:srgbClr>
                  </a:outerShdw>
                </a:effectLst>
                <a:uLnTx/>
                <a:uFillTx/>
                <a:latin typeface="Calibri"/>
                <a:ea typeface="+mn-ea"/>
                <a:cs typeface="+mn-cs"/>
              </a:rPr>
              <a:t>Paul</a:t>
            </a:r>
          </a:p>
          <a:p>
            <a:pPr marL="342900" marR="0" lvl="0" indent="-342900" algn="l" defTabSz="914400" rtl="0" eaLnBrk="1" fontAlgn="auto" latinLnBrk="0" hangingPunct="1">
              <a:lnSpc>
                <a:spcPct val="150000"/>
              </a:lnSpc>
              <a:spcBef>
                <a:spcPts val="0"/>
              </a:spcBef>
              <a:spcAft>
                <a:spcPts val="0"/>
              </a:spcAft>
              <a:buClrTx/>
              <a:buSzTx/>
              <a:buFontTx/>
              <a:buAutoNum type="arabicPeriod"/>
              <a:tabLst/>
              <a:defRPr/>
            </a:pPr>
            <a:r>
              <a:rPr kumimoji="0" lang="en-US" sz="2800" b="1" i="0" u="none" strike="noStrike" kern="1200" cap="none" spc="0" normalizeH="0" baseline="0" noProof="0" dirty="0">
                <a:ln>
                  <a:noFill/>
                </a:ln>
                <a:solidFill>
                  <a:srgbClr val="0000FF"/>
                </a:solidFill>
                <a:effectLst>
                  <a:outerShdw blurRad="38100" dist="38100" dir="2700000" algn="tl">
                    <a:srgbClr val="000000">
                      <a:alpha val="43137"/>
                    </a:srgbClr>
                  </a:outerShdw>
                </a:effectLst>
                <a:uLnTx/>
                <a:uFillTx/>
                <a:latin typeface="Calibri"/>
                <a:ea typeface="+mn-ea"/>
                <a:cs typeface="+mn-cs"/>
              </a:rPr>
              <a:t>Church in Smyrna</a:t>
            </a:r>
          </a:p>
          <a:p>
            <a:pPr marL="342900" marR="0" lvl="0" indent="-342900" algn="l" defTabSz="914400" rtl="0" eaLnBrk="1" fontAlgn="auto" latinLnBrk="0" hangingPunct="1">
              <a:lnSpc>
                <a:spcPct val="150000"/>
              </a:lnSpc>
              <a:spcBef>
                <a:spcPts val="0"/>
              </a:spcBef>
              <a:spcAft>
                <a:spcPts val="0"/>
              </a:spcAft>
              <a:buClrTx/>
              <a:buSzTx/>
              <a:buFontTx/>
              <a:buAutoNum type="arabicPeriod"/>
              <a:tabLst/>
              <a:defRPr/>
            </a:pPr>
            <a:r>
              <a:rPr kumimoji="0" lang="en-US" sz="2800" b="1" i="0" u="none" strike="noStrike" kern="1200" cap="none" spc="0" normalizeH="0" baseline="0" noProof="0" dirty="0">
                <a:ln>
                  <a:noFill/>
                </a:ln>
                <a:solidFill>
                  <a:srgbClr val="0000FF"/>
                </a:solidFill>
                <a:effectLst>
                  <a:outerShdw blurRad="38100" dist="38100" dir="2700000" algn="tl">
                    <a:srgbClr val="000000">
                      <a:alpha val="43137"/>
                    </a:srgbClr>
                  </a:outerShdw>
                </a:effectLst>
                <a:uLnTx/>
                <a:uFillTx/>
                <a:latin typeface="Calibri"/>
                <a:ea typeface="+mn-ea"/>
                <a:cs typeface="+mn-cs"/>
              </a:rPr>
              <a:t>All Christians </a:t>
            </a:r>
          </a:p>
          <a:p>
            <a:pPr marL="342900" marR="0" lvl="0" indent="-342900" algn="l" defTabSz="914400" rtl="0" eaLnBrk="1" fontAlgn="auto" latinLnBrk="0" hangingPunct="1">
              <a:lnSpc>
                <a:spcPct val="150000"/>
              </a:lnSpc>
              <a:spcBef>
                <a:spcPts val="0"/>
              </a:spcBef>
              <a:spcAft>
                <a:spcPts val="0"/>
              </a:spcAft>
              <a:buClrTx/>
              <a:buSzTx/>
              <a:buFontTx/>
              <a:buAutoNum type="arabicPeriod"/>
              <a:tabLst/>
              <a:defRPr/>
            </a:pPr>
            <a:r>
              <a:rPr kumimoji="0" lang="en-US" sz="2800" b="1" i="0" u="none" strike="noStrike" kern="1200" cap="none" spc="0" normalizeH="0" baseline="0" noProof="0" dirty="0">
                <a:ln>
                  <a:noFill/>
                </a:ln>
                <a:solidFill>
                  <a:srgbClr val="0000FF"/>
                </a:solidFill>
                <a:effectLst>
                  <a:outerShdw blurRad="38100" dist="38100" dir="2700000" algn="tl">
                    <a:srgbClr val="000000">
                      <a:alpha val="43137"/>
                    </a:srgbClr>
                  </a:outerShdw>
                </a:effectLst>
                <a:uLnTx/>
                <a:uFillTx/>
                <a:latin typeface="Calibri"/>
                <a:ea typeface="+mn-ea"/>
                <a:cs typeface="+mn-cs"/>
              </a:rPr>
              <a:t>Jesus Christ</a:t>
            </a:r>
          </a:p>
        </p:txBody>
      </p:sp>
      <p:pic>
        <p:nvPicPr>
          <p:cNvPr id="5" name="Picture 2" descr="http://www.searchingthescriptures.net/main_pages/image_clip-art_pages/confused%20man.jpg"/>
          <p:cNvPicPr>
            <a:picLocks noChangeAspect="1" noChangeArrowheads="1"/>
          </p:cNvPicPr>
          <p:nvPr/>
        </p:nvPicPr>
        <p:blipFill>
          <a:blip r:embed="rId3"/>
          <a:srcRect/>
          <a:stretch>
            <a:fillRect/>
          </a:stretch>
        </p:blipFill>
        <p:spPr bwMode="auto">
          <a:xfrm>
            <a:off x="4338205" y="3886200"/>
            <a:ext cx="4805795" cy="2971800"/>
          </a:xfrm>
          <a:prstGeom prst="rect">
            <a:avLst/>
          </a:prstGeom>
          <a:noFill/>
        </p:spPr>
      </p:pic>
    </p:spTree>
    <p:extLst>
      <p:ext uri="{BB962C8B-B14F-4D97-AF65-F5344CB8AC3E}">
        <p14:creationId xmlns:p14="http://schemas.microsoft.com/office/powerpoint/2010/main" val="1155522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earchingthescriptures.net/main_pages/image_clip-art_pages/confused%20man.jpg"/>
          <p:cNvPicPr>
            <a:picLocks noChangeAspect="1" noChangeArrowheads="1"/>
          </p:cNvPicPr>
          <p:nvPr/>
        </p:nvPicPr>
        <p:blipFill>
          <a:blip r:embed="rId3"/>
          <a:srcRect/>
          <a:stretch>
            <a:fillRect/>
          </a:stretch>
        </p:blipFill>
        <p:spPr bwMode="auto">
          <a:xfrm>
            <a:off x="4338205" y="3886200"/>
            <a:ext cx="4805795" cy="2971800"/>
          </a:xfrm>
          <a:prstGeom prst="rect">
            <a:avLst/>
          </a:prstGeom>
          <a:noFill/>
        </p:spPr>
      </p:pic>
      <p:sp>
        <p:nvSpPr>
          <p:cNvPr id="3" name="TextBox 2"/>
          <p:cNvSpPr txBox="1"/>
          <p:nvPr/>
        </p:nvSpPr>
        <p:spPr>
          <a:xfrm>
            <a:off x="838200" y="381000"/>
            <a:ext cx="70866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What are some of the reasons?</a:t>
            </a:r>
          </a:p>
        </p:txBody>
      </p:sp>
      <p:sp>
        <p:nvSpPr>
          <p:cNvPr id="6" name="Rectangle 5">
            <a:extLst>
              <a:ext uri="{FF2B5EF4-FFF2-40B4-BE49-F238E27FC236}">
                <a16:creationId xmlns:a16="http://schemas.microsoft.com/office/drawing/2014/main" id="{AD0DE399-8305-44C6-A982-140E941393C1}"/>
              </a:ext>
            </a:extLst>
          </p:cNvPr>
          <p:cNvSpPr/>
          <p:nvPr/>
        </p:nvSpPr>
        <p:spPr>
          <a:xfrm>
            <a:off x="685800" y="1295400"/>
            <a:ext cx="8077200" cy="280076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uLnTx/>
                <a:uFillTx/>
                <a:latin typeface="Calibri"/>
                <a:ea typeface="+mn-ea"/>
                <a:cs typeface="+mn-cs"/>
              </a:rPr>
              <a:t>It produces patience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James 1:2-4</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r>
              <a:rPr kumimoji="0" lang="en-US" sz="2800" b="1" i="1" u="none" strike="noStrike" kern="1200" cap="none" spc="0" normalizeH="0" baseline="0" noProof="0" dirty="0">
                <a:ln>
                  <a:noFill/>
                </a:ln>
                <a:solidFill>
                  <a:srgbClr val="000000"/>
                </a:solidFill>
                <a:effectLst/>
                <a:uLnTx/>
                <a:uFillTx/>
                <a:latin typeface="system-ui"/>
                <a:ea typeface="+mn-ea"/>
                <a:cs typeface="+mn-cs"/>
              </a:rPr>
              <a:t>My brethren, count it all joy when you fall into various trials, knowing that the testing of your faith produces patience. But let patience have its perfect work, that you may be perfect and complete, lacking nothing.”</a:t>
            </a:r>
            <a:endPar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earchingthescriptures.net/main_pages/image_clip-art_pages/confused%20man.jpg"/>
          <p:cNvPicPr>
            <a:picLocks noChangeAspect="1" noChangeArrowheads="1"/>
          </p:cNvPicPr>
          <p:nvPr/>
        </p:nvPicPr>
        <p:blipFill>
          <a:blip r:embed="rId3"/>
          <a:srcRect/>
          <a:stretch>
            <a:fillRect/>
          </a:stretch>
        </p:blipFill>
        <p:spPr bwMode="auto">
          <a:xfrm>
            <a:off x="4338205" y="3886200"/>
            <a:ext cx="4805795" cy="2971800"/>
          </a:xfrm>
          <a:prstGeom prst="rect">
            <a:avLst/>
          </a:prstGeom>
          <a:noFill/>
        </p:spPr>
      </p:pic>
      <p:sp>
        <p:nvSpPr>
          <p:cNvPr id="3" name="TextBox 2"/>
          <p:cNvSpPr txBox="1"/>
          <p:nvPr/>
        </p:nvSpPr>
        <p:spPr>
          <a:xfrm>
            <a:off x="838200" y="381000"/>
            <a:ext cx="70866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What are some of the reasons?</a:t>
            </a:r>
          </a:p>
        </p:txBody>
      </p:sp>
      <p:sp>
        <p:nvSpPr>
          <p:cNvPr id="6" name="Rectangle 5">
            <a:extLst>
              <a:ext uri="{FF2B5EF4-FFF2-40B4-BE49-F238E27FC236}">
                <a16:creationId xmlns:a16="http://schemas.microsoft.com/office/drawing/2014/main" id="{AD0DE399-8305-44C6-A982-140E941393C1}"/>
              </a:ext>
            </a:extLst>
          </p:cNvPr>
          <p:cNvSpPr/>
          <p:nvPr/>
        </p:nvSpPr>
        <p:spPr>
          <a:xfrm>
            <a:off x="685800" y="1295400"/>
            <a:ext cx="8077200" cy="366254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uLnTx/>
                <a:uFillTx/>
                <a:latin typeface="Calibri"/>
                <a:ea typeface="+mn-ea"/>
                <a:cs typeface="+mn-cs"/>
              </a:rPr>
              <a:t>It produces patience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James 5:10-11</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r>
              <a:rPr kumimoji="0" lang="en-US" sz="2800" b="1" i="1" u="none" strike="noStrike" kern="1200" cap="none" spc="0" normalizeH="0" baseline="0" noProof="0" dirty="0">
                <a:ln>
                  <a:noFill/>
                </a:ln>
                <a:solidFill>
                  <a:srgbClr val="000000"/>
                </a:solidFill>
                <a:effectLst/>
                <a:uLnTx/>
                <a:uFillTx/>
                <a:latin typeface="system-ui"/>
                <a:ea typeface="+mn-ea"/>
                <a:cs typeface="+mn-cs"/>
              </a:rPr>
              <a:t>My brethren, take the prophets, who spoke in the name of the Lord, as an example of suffering and patience. Indeed we count them blessed who endure. You have heard of the perseverance of Job and seen the end intended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srgbClr val="000000"/>
                </a:solidFill>
                <a:effectLst/>
                <a:uLnTx/>
                <a:uFillTx/>
                <a:latin typeface="system-ui"/>
                <a:ea typeface="+mn-ea"/>
                <a:cs typeface="+mn-cs"/>
              </a:rPr>
              <a:t>by the Lord—that the Lord is very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srgbClr val="000000"/>
                </a:solidFill>
                <a:effectLst/>
                <a:uLnTx/>
                <a:uFillTx/>
                <a:latin typeface="system-ui"/>
                <a:ea typeface="+mn-ea"/>
                <a:cs typeface="+mn-cs"/>
              </a:rPr>
              <a:t>compassionate and merciful.”</a:t>
            </a:r>
            <a:endPar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824177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earchingthescriptures.net/main_pages/image_clip-art_pages/confused%20man.jpg"/>
          <p:cNvPicPr>
            <a:picLocks noChangeAspect="1" noChangeArrowheads="1"/>
          </p:cNvPicPr>
          <p:nvPr/>
        </p:nvPicPr>
        <p:blipFill>
          <a:blip r:embed="rId3"/>
          <a:srcRect/>
          <a:stretch>
            <a:fillRect/>
          </a:stretch>
        </p:blipFill>
        <p:spPr bwMode="auto">
          <a:xfrm>
            <a:off x="4338205" y="3886200"/>
            <a:ext cx="4805795" cy="2971800"/>
          </a:xfrm>
          <a:prstGeom prst="rect">
            <a:avLst/>
          </a:prstGeom>
          <a:noFill/>
        </p:spPr>
      </p:pic>
      <p:sp>
        <p:nvSpPr>
          <p:cNvPr id="3" name="TextBox 2"/>
          <p:cNvSpPr txBox="1"/>
          <p:nvPr/>
        </p:nvSpPr>
        <p:spPr>
          <a:xfrm>
            <a:off x="838200" y="381000"/>
            <a:ext cx="70866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What are some of the reasons?</a:t>
            </a:r>
          </a:p>
        </p:txBody>
      </p:sp>
      <p:sp>
        <p:nvSpPr>
          <p:cNvPr id="6" name="Rectangle 5">
            <a:extLst>
              <a:ext uri="{FF2B5EF4-FFF2-40B4-BE49-F238E27FC236}">
                <a16:creationId xmlns:a16="http://schemas.microsoft.com/office/drawing/2014/main" id="{22E84F03-8022-434C-9B9D-2B6E7F322F3B}"/>
              </a:ext>
            </a:extLst>
          </p:cNvPr>
          <p:cNvSpPr/>
          <p:nvPr/>
        </p:nvSpPr>
        <p:spPr>
          <a:xfrm>
            <a:off x="685800" y="1295400"/>
            <a:ext cx="8077200" cy="236988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uLnTx/>
                <a:uFillTx/>
                <a:latin typeface="Calibri"/>
                <a:ea typeface="+mn-ea"/>
                <a:cs typeface="+mn-cs"/>
              </a:rPr>
              <a:t>We are able to rejoice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1 Peter 1:6</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In this you greatly rejoice, though now for a little while, if need be, you have been grieved by various trials</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3347057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earchingthescriptures.net/main_pages/image_clip-art_pages/confused%20man.jpg"/>
          <p:cNvPicPr>
            <a:picLocks noChangeAspect="1" noChangeArrowheads="1"/>
          </p:cNvPicPr>
          <p:nvPr/>
        </p:nvPicPr>
        <p:blipFill>
          <a:blip r:embed="rId3"/>
          <a:srcRect/>
          <a:stretch>
            <a:fillRect/>
          </a:stretch>
        </p:blipFill>
        <p:spPr bwMode="auto">
          <a:xfrm>
            <a:off x="4338205" y="3886200"/>
            <a:ext cx="4805795" cy="2971800"/>
          </a:xfrm>
          <a:prstGeom prst="rect">
            <a:avLst/>
          </a:prstGeom>
          <a:noFill/>
        </p:spPr>
      </p:pic>
      <p:sp>
        <p:nvSpPr>
          <p:cNvPr id="3" name="TextBox 2"/>
          <p:cNvSpPr txBox="1"/>
          <p:nvPr/>
        </p:nvSpPr>
        <p:spPr>
          <a:xfrm>
            <a:off x="838200" y="381000"/>
            <a:ext cx="70866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What are some of the reasons?</a:t>
            </a:r>
          </a:p>
        </p:txBody>
      </p:sp>
      <p:sp>
        <p:nvSpPr>
          <p:cNvPr id="6" name="Rectangle 5">
            <a:extLst>
              <a:ext uri="{FF2B5EF4-FFF2-40B4-BE49-F238E27FC236}">
                <a16:creationId xmlns:a16="http://schemas.microsoft.com/office/drawing/2014/main" id="{22E84F03-8022-434C-9B9D-2B6E7F322F3B}"/>
              </a:ext>
            </a:extLst>
          </p:cNvPr>
          <p:cNvSpPr/>
          <p:nvPr/>
        </p:nvSpPr>
        <p:spPr>
          <a:xfrm>
            <a:off x="685800" y="1295400"/>
            <a:ext cx="8077200" cy="236988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uLnTx/>
                <a:uFillTx/>
                <a:latin typeface="Calibri"/>
                <a:ea typeface="+mn-ea"/>
                <a:cs typeface="+mn-cs"/>
              </a:rPr>
              <a:t>It makes us pure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a:ea typeface="+mn-ea"/>
                <a:cs typeface="+mn-cs"/>
              </a:rPr>
              <a:t>1 Peter 1:7</a:t>
            </a:r>
            <a:r>
              <a:rPr kumimoji="0" lang="en-US" sz="2800" b="0" i="0" u="none" strike="noStrike" kern="1200" cap="none" spc="0" normalizeH="0" baseline="0" noProof="0" dirty="0">
                <a:ln>
                  <a:noFill/>
                </a:ln>
                <a:solidFill>
                  <a:prstClr val="black"/>
                </a:solidFill>
                <a:effectLst/>
                <a:uLnTx/>
                <a:uFillTx/>
                <a:latin typeface="Calibri"/>
                <a:ea typeface="+mn-ea"/>
                <a:cs typeface="+mn-cs"/>
              </a:rPr>
              <a:t>, “</a:t>
            </a:r>
            <a:r>
              <a:rPr kumimoji="0" lang="en-US" sz="2800" b="1" i="1" u="none" strike="noStrike" kern="1200" cap="none" spc="0" normalizeH="0" baseline="0" noProof="0" dirty="0">
                <a:ln>
                  <a:noFill/>
                </a:ln>
                <a:solidFill>
                  <a:prstClr val="black"/>
                </a:solidFill>
                <a:effectLst/>
                <a:uLnTx/>
                <a:uFillTx/>
                <a:latin typeface="Calibri"/>
                <a:ea typeface="+mn-ea"/>
                <a:cs typeface="+mn-cs"/>
              </a:rPr>
              <a:t>That the genuineness of your faith, being much more precious than gold that perishes, though it is tested by fire, may be found to praise, honor, and glory at the revelation of Jesus Christ</a:t>
            </a:r>
            <a:r>
              <a:rPr kumimoji="0" lang="en-US" sz="2800" b="0" i="0" u="none" strike="noStrike" kern="1200" cap="none" spc="0" normalizeH="0" baseline="0" noProof="0" dirty="0">
                <a:ln>
                  <a:noFill/>
                </a:ln>
                <a:solidFill>
                  <a:prstClr val="black"/>
                </a:solidFill>
                <a:effectLst/>
                <a:uLnTx/>
                <a:uFillTx/>
                <a:latin typeface="Calibri"/>
                <a:ea typeface="+mn-ea"/>
                <a:cs typeface="+mn-cs"/>
              </a:rPr>
              <a:t>.”</a:t>
            </a:r>
            <a:endPar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783772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earchingthescriptures.net/main_pages/image_clip-art_pages/confused%20man.jpg"/>
          <p:cNvPicPr>
            <a:picLocks noChangeAspect="1" noChangeArrowheads="1"/>
          </p:cNvPicPr>
          <p:nvPr/>
        </p:nvPicPr>
        <p:blipFill>
          <a:blip r:embed="rId3"/>
          <a:srcRect/>
          <a:stretch>
            <a:fillRect/>
          </a:stretch>
        </p:blipFill>
        <p:spPr bwMode="auto">
          <a:xfrm>
            <a:off x="4338205" y="3886200"/>
            <a:ext cx="4805795" cy="2971800"/>
          </a:xfrm>
          <a:prstGeom prst="rect">
            <a:avLst/>
          </a:prstGeom>
          <a:noFill/>
        </p:spPr>
      </p:pic>
      <p:sp>
        <p:nvSpPr>
          <p:cNvPr id="3" name="TextBox 2"/>
          <p:cNvSpPr txBox="1"/>
          <p:nvPr/>
        </p:nvSpPr>
        <p:spPr>
          <a:xfrm>
            <a:off x="838200" y="381000"/>
            <a:ext cx="70866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What are some of the reasons?</a:t>
            </a:r>
          </a:p>
        </p:txBody>
      </p:sp>
      <p:sp>
        <p:nvSpPr>
          <p:cNvPr id="6" name="Rectangle 5">
            <a:extLst>
              <a:ext uri="{FF2B5EF4-FFF2-40B4-BE49-F238E27FC236}">
                <a16:creationId xmlns:a16="http://schemas.microsoft.com/office/drawing/2014/main" id="{22E84F03-8022-434C-9B9D-2B6E7F322F3B}"/>
              </a:ext>
            </a:extLst>
          </p:cNvPr>
          <p:cNvSpPr/>
          <p:nvPr/>
        </p:nvSpPr>
        <p:spPr>
          <a:xfrm>
            <a:off x="685800" y="1295400"/>
            <a:ext cx="8077200" cy="236988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uLnTx/>
                <a:uFillTx/>
                <a:latin typeface="Calibri"/>
                <a:ea typeface="+mn-ea"/>
                <a:cs typeface="+mn-cs"/>
              </a:rPr>
              <a:t>Able to comfort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a:ea typeface="+mn-ea"/>
                <a:cs typeface="+mn-cs"/>
              </a:rPr>
              <a:t>2 Corinthians 1:4</a:t>
            </a:r>
            <a:r>
              <a:rPr kumimoji="0" lang="en-US" sz="2800" b="1" i="1" u="none" strike="noStrike" kern="1200" cap="none" spc="0" normalizeH="0" baseline="0" noProof="0" dirty="0">
                <a:ln>
                  <a:noFill/>
                </a:ln>
                <a:solidFill>
                  <a:prstClr val="black"/>
                </a:solidFill>
                <a:effectLst/>
                <a:uLnTx/>
                <a:uFillTx/>
                <a:latin typeface="Calibri"/>
                <a:ea typeface="+mn-ea"/>
                <a:cs typeface="+mn-cs"/>
              </a:rPr>
              <a:t>, “Who comforts us in all our tribulation, that we may be able to comfort those who are in any trouble, with the comfort with which we ourselves are comforted by God.”  </a:t>
            </a:r>
          </a:p>
        </p:txBody>
      </p:sp>
    </p:spTree>
    <p:extLst>
      <p:ext uri="{BB962C8B-B14F-4D97-AF65-F5344CB8AC3E}">
        <p14:creationId xmlns:p14="http://schemas.microsoft.com/office/powerpoint/2010/main" val="2404244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earchingthescriptures.net/main_pages/image_clip-art_pages/confused%20man.jpg"/>
          <p:cNvPicPr>
            <a:picLocks noChangeAspect="1" noChangeArrowheads="1"/>
          </p:cNvPicPr>
          <p:nvPr/>
        </p:nvPicPr>
        <p:blipFill>
          <a:blip r:embed="rId3"/>
          <a:srcRect/>
          <a:stretch>
            <a:fillRect/>
          </a:stretch>
        </p:blipFill>
        <p:spPr bwMode="auto">
          <a:xfrm>
            <a:off x="4338205" y="3886200"/>
            <a:ext cx="4805795" cy="2971800"/>
          </a:xfrm>
          <a:prstGeom prst="rect">
            <a:avLst/>
          </a:prstGeom>
          <a:noFill/>
        </p:spPr>
      </p:pic>
      <p:sp>
        <p:nvSpPr>
          <p:cNvPr id="3" name="TextBox 2"/>
          <p:cNvSpPr txBox="1"/>
          <p:nvPr/>
        </p:nvSpPr>
        <p:spPr>
          <a:xfrm>
            <a:off x="838200" y="381000"/>
            <a:ext cx="70866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What are some of the reasons?</a:t>
            </a:r>
          </a:p>
        </p:txBody>
      </p:sp>
      <p:sp>
        <p:nvSpPr>
          <p:cNvPr id="6" name="Rectangle 5">
            <a:extLst>
              <a:ext uri="{FF2B5EF4-FFF2-40B4-BE49-F238E27FC236}">
                <a16:creationId xmlns:a16="http://schemas.microsoft.com/office/drawing/2014/main" id="{22E84F03-8022-434C-9B9D-2B6E7F322F3B}"/>
              </a:ext>
            </a:extLst>
          </p:cNvPr>
          <p:cNvSpPr/>
          <p:nvPr/>
        </p:nvSpPr>
        <p:spPr>
          <a:xfrm>
            <a:off x="685800" y="1295400"/>
            <a:ext cx="8077200" cy="280076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uLnTx/>
                <a:uFillTx/>
                <a:latin typeface="Calibri"/>
                <a:ea typeface="+mn-ea"/>
                <a:cs typeface="+mn-cs"/>
              </a:rPr>
              <a:t>Not to trust in ourselves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a:ea typeface="+mn-ea"/>
                <a:cs typeface="+mn-cs"/>
              </a:rPr>
              <a:t>2 Corinthians 1:9-10</a:t>
            </a:r>
            <a:r>
              <a:rPr kumimoji="0" lang="en-US" sz="1800" b="0" i="0" u="none" strike="noStrike" kern="1200" cap="none" spc="0" normalizeH="0" baseline="0" noProof="0" dirty="0">
                <a:ln>
                  <a:noFill/>
                </a:ln>
                <a:solidFill>
                  <a:srgbClr val="000000"/>
                </a:solidFill>
                <a:effectLst/>
                <a:uLnTx/>
                <a:uFillTx/>
                <a:latin typeface="system-ui"/>
                <a:ea typeface="+mn-ea"/>
                <a:cs typeface="+mn-cs"/>
              </a:rPr>
              <a:t>, </a:t>
            </a:r>
            <a:r>
              <a:rPr kumimoji="0" lang="en-US" sz="2800" b="1" i="1" u="none" strike="noStrike" kern="1200" cap="none" spc="0" normalizeH="0" baseline="0" noProof="0" dirty="0">
                <a:ln>
                  <a:noFill/>
                </a:ln>
                <a:solidFill>
                  <a:srgbClr val="000000"/>
                </a:solidFill>
                <a:effectLst/>
                <a:uLnTx/>
                <a:uFillTx/>
                <a:latin typeface="system-ui"/>
                <a:ea typeface="+mn-ea"/>
                <a:cs typeface="+mn-cs"/>
              </a:rPr>
              <a:t>“Yes, we had the sentence of death in ourselves, that we should not trust in ourselves but in God who raises the dead, who delivered us from so great a death, and does deliver us; in whom we trust that He will still deliver us”</a:t>
            </a:r>
            <a:endParaRPr kumimoji="0" lang="en-US" sz="2800" b="1"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9745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searchingthescriptures.net/main_pages/image_clip-art_pages/confused%20man.jpg"/>
          <p:cNvPicPr>
            <a:picLocks noChangeAspect="1" noChangeArrowheads="1"/>
          </p:cNvPicPr>
          <p:nvPr/>
        </p:nvPicPr>
        <p:blipFill>
          <a:blip r:embed="rId3"/>
          <a:srcRect/>
          <a:stretch>
            <a:fillRect/>
          </a:stretch>
        </p:blipFill>
        <p:spPr bwMode="auto">
          <a:xfrm>
            <a:off x="1371600" y="2878287"/>
            <a:ext cx="6435725" cy="3979713"/>
          </a:xfrm>
          <a:prstGeom prst="rect">
            <a:avLst/>
          </a:prstGeom>
          <a:noFill/>
        </p:spPr>
      </p:pic>
      <p:sp>
        <p:nvSpPr>
          <p:cNvPr id="3" name="TextBox 2"/>
          <p:cNvSpPr txBox="1"/>
          <p:nvPr/>
        </p:nvSpPr>
        <p:spPr>
          <a:xfrm>
            <a:off x="838200" y="569963"/>
            <a:ext cx="7086600"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Why do bad things sometimes happen to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good people?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earchingthescriptures.net/main_pages/image_clip-art_pages/confused%20man.jpg"/>
          <p:cNvPicPr>
            <a:picLocks noChangeAspect="1" noChangeArrowheads="1"/>
          </p:cNvPicPr>
          <p:nvPr/>
        </p:nvPicPr>
        <p:blipFill>
          <a:blip r:embed="rId3"/>
          <a:srcRect/>
          <a:stretch>
            <a:fillRect/>
          </a:stretch>
        </p:blipFill>
        <p:spPr bwMode="auto">
          <a:xfrm>
            <a:off x="4338205" y="3886200"/>
            <a:ext cx="4805795" cy="2971800"/>
          </a:xfrm>
          <a:prstGeom prst="rect">
            <a:avLst/>
          </a:prstGeom>
          <a:noFill/>
        </p:spPr>
      </p:pic>
      <p:sp>
        <p:nvSpPr>
          <p:cNvPr id="3" name="TextBox 2"/>
          <p:cNvSpPr txBox="1"/>
          <p:nvPr/>
        </p:nvSpPr>
        <p:spPr>
          <a:xfrm>
            <a:off x="838200" y="381000"/>
            <a:ext cx="70866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What are some of the reasons?</a:t>
            </a:r>
          </a:p>
        </p:txBody>
      </p:sp>
      <p:sp>
        <p:nvSpPr>
          <p:cNvPr id="4" name="TextBox 3"/>
          <p:cNvSpPr txBox="1"/>
          <p:nvPr/>
        </p:nvSpPr>
        <p:spPr>
          <a:xfrm>
            <a:off x="533400" y="1219200"/>
            <a:ext cx="6705600" cy="3257174"/>
          </a:xfrm>
          <a:prstGeom prst="rect">
            <a:avLst/>
          </a:prstGeom>
          <a:noFill/>
        </p:spPr>
        <p:txBody>
          <a:bodyPr wrap="square" rtlCol="0">
            <a:spAutoFit/>
          </a:bodyPr>
          <a:lstStyle/>
          <a:p>
            <a:pPr marL="342900" marR="0" lvl="0" indent="-342900" algn="l" defTabSz="914400" rtl="0" eaLnBrk="1" fontAlgn="auto" latinLnBrk="0" hangingPunct="1">
              <a:lnSpc>
                <a:spcPct val="150000"/>
              </a:lnSpc>
              <a:spcBef>
                <a:spcPts val="0"/>
              </a:spcBef>
              <a:spcAft>
                <a:spcPts val="0"/>
              </a:spcAft>
              <a:buClrTx/>
              <a:buSzTx/>
              <a:buFontTx/>
              <a:buAutoNum type="arabicPeriod"/>
              <a:tabLst/>
              <a:defRPr/>
            </a:pPr>
            <a:r>
              <a:rPr kumimoji="0" lang="en-US" sz="2800" b="1" i="0" u="none" strike="noStrike" kern="1200" cap="none" spc="0" normalizeH="0" baseline="0" noProof="0" dirty="0">
                <a:ln>
                  <a:noFill/>
                </a:ln>
                <a:solidFill>
                  <a:srgbClr val="0000FF"/>
                </a:solidFill>
                <a:effectLst/>
                <a:uLnTx/>
                <a:uFillTx/>
                <a:latin typeface="Calibri"/>
                <a:ea typeface="+mn-ea"/>
                <a:cs typeface="+mn-cs"/>
              </a:rPr>
              <a:t>It produces patience</a:t>
            </a:r>
          </a:p>
          <a:p>
            <a:pPr marL="342900" marR="0" lvl="0" indent="-342900" algn="l" defTabSz="914400" rtl="0" eaLnBrk="1" fontAlgn="auto" latinLnBrk="0" hangingPunct="1">
              <a:lnSpc>
                <a:spcPct val="150000"/>
              </a:lnSpc>
              <a:spcBef>
                <a:spcPts val="0"/>
              </a:spcBef>
              <a:spcAft>
                <a:spcPts val="0"/>
              </a:spcAft>
              <a:buClrTx/>
              <a:buSzTx/>
              <a:buFontTx/>
              <a:buAutoNum type="arabicPeriod"/>
              <a:tabLst/>
              <a:defRPr/>
            </a:pPr>
            <a:r>
              <a:rPr kumimoji="0" lang="en-US" sz="2800" b="1" i="0" u="none" strike="noStrike" kern="1200" cap="none" spc="0" normalizeH="0" baseline="0" noProof="0" dirty="0">
                <a:ln>
                  <a:noFill/>
                </a:ln>
                <a:solidFill>
                  <a:srgbClr val="0000FF"/>
                </a:solidFill>
                <a:effectLst/>
                <a:uLnTx/>
                <a:uFillTx/>
                <a:latin typeface="Calibri"/>
                <a:ea typeface="+mn-ea"/>
                <a:cs typeface="+mn-cs"/>
              </a:rPr>
              <a:t>We are able to rejoice</a:t>
            </a:r>
          </a:p>
          <a:p>
            <a:pPr marL="342900" marR="0" lvl="0" indent="-342900" algn="l" defTabSz="914400" rtl="0" eaLnBrk="1" fontAlgn="auto" latinLnBrk="0" hangingPunct="1">
              <a:lnSpc>
                <a:spcPct val="150000"/>
              </a:lnSpc>
              <a:spcBef>
                <a:spcPts val="0"/>
              </a:spcBef>
              <a:spcAft>
                <a:spcPts val="0"/>
              </a:spcAft>
              <a:buClrTx/>
              <a:buSzTx/>
              <a:buFontTx/>
              <a:buAutoNum type="arabicPeriod"/>
              <a:tabLst/>
              <a:defRPr/>
            </a:pPr>
            <a:r>
              <a:rPr kumimoji="0" lang="en-US" sz="2800" b="1" i="0" u="none" strike="noStrike" kern="1200" cap="none" spc="0" normalizeH="0" baseline="0" noProof="0" dirty="0">
                <a:ln>
                  <a:noFill/>
                </a:ln>
                <a:solidFill>
                  <a:srgbClr val="0000FF"/>
                </a:solidFill>
                <a:effectLst/>
                <a:uLnTx/>
                <a:uFillTx/>
                <a:latin typeface="Calibri"/>
                <a:ea typeface="+mn-ea"/>
                <a:cs typeface="+mn-cs"/>
              </a:rPr>
              <a:t>To make us pure</a:t>
            </a:r>
          </a:p>
          <a:p>
            <a:pPr marL="342900" marR="0" lvl="0" indent="-342900" algn="l" defTabSz="914400" rtl="0" eaLnBrk="1" fontAlgn="auto" latinLnBrk="0" hangingPunct="1">
              <a:lnSpc>
                <a:spcPct val="150000"/>
              </a:lnSpc>
              <a:spcBef>
                <a:spcPts val="0"/>
              </a:spcBef>
              <a:spcAft>
                <a:spcPts val="0"/>
              </a:spcAft>
              <a:buClrTx/>
              <a:buSzTx/>
              <a:buFontTx/>
              <a:buAutoNum type="arabicPeriod"/>
              <a:tabLst/>
              <a:defRPr/>
            </a:pPr>
            <a:r>
              <a:rPr kumimoji="0" lang="en-US" sz="2800" b="1" i="0" u="none" strike="noStrike" kern="1200" cap="none" spc="0" normalizeH="0" baseline="0" noProof="0" dirty="0">
                <a:ln>
                  <a:noFill/>
                </a:ln>
                <a:solidFill>
                  <a:srgbClr val="0000FF"/>
                </a:solidFill>
                <a:effectLst/>
                <a:uLnTx/>
                <a:uFillTx/>
                <a:latin typeface="Calibri"/>
                <a:ea typeface="+mn-ea"/>
                <a:cs typeface="+mn-cs"/>
              </a:rPr>
              <a:t>To comfort others</a:t>
            </a:r>
          </a:p>
          <a:p>
            <a:pPr marL="342900" marR="0" lvl="0" indent="-342900" algn="l" defTabSz="914400" rtl="0" eaLnBrk="1" fontAlgn="auto" latinLnBrk="0" hangingPunct="1">
              <a:lnSpc>
                <a:spcPct val="150000"/>
              </a:lnSpc>
              <a:spcBef>
                <a:spcPts val="0"/>
              </a:spcBef>
              <a:spcAft>
                <a:spcPts val="0"/>
              </a:spcAft>
              <a:buClrTx/>
              <a:buSzTx/>
              <a:buFontTx/>
              <a:buAutoNum type="arabicPeriod"/>
              <a:tabLst/>
              <a:defRPr/>
            </a:pPr>
            <a:r>
              <a:rPr kumimoji="0" lang="en-US" sz="2800" b="1" i="0" u="none" strike="noStrike" kern="1200" cap="none" spc="0" normalizeH="0" baseline="0" noProof="0" dirty="0">
                <a:ln>
                  <a:noFill/>
                </a:ln>
                <a:solidFill>
                  <a:srgbClr val="0000FF"/>
                </a:solidFill>
                <a:effectLst/>
                <a:uLnTx/>
                <a:uFillTx/>
                <a:latin typeface="Calibri"/>
                <a:ea typeface="+mn-ea"/>
                <a:cs typeface="+mn-cs"/>
              </a:rPr>
              <a:t>Not to trust in ourselves</a:t>
            </a:r>
          </a:p>
        </p:txBody>
      </p:sp>
    </p:spTree>
    <p:extLst>
      <p:ext uri="{BB962C8B-B14F-4D97-AF65-F5344CB8AC3E}">
        <p14:creationId xmlns:p14="http://schemas.microsoft.com/office/powerpoint/2010/main" val="1101021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earchingthescriptures.net/main_pages/image_clip-art_pages/confused%20man.jpg"/>
          <p:cNvPicPr>
            <a:picLocks noChangeAspect="1" noChangeArrowheads="1"/>
          </p:cNvPicPr>
          <p:nvPr/>
        </p:nvPicPr>
        <p:blipFill>
          <a:blip r:embed="rId3"/>
          <a:srcRect/>
          <a:stretch>
            <a:fillRect/>
          </a:stretch>
        </p:blipFill>
        <p:spPr bwMode="auto">
          <a:xfrm>
            <a:off x="4338205" y="3886200"/>
            <a:ext cx="4805795" cy="2971800"/>
          </a:xfrm>
          <a:prstGeom prst="rect">
            <a:avLst/>
          </a:prstGeom>
          <a:noFill/>
        </p:spPr>
      </p:pic>
      <p:sp>
        <p:nvSpPr>
          <p:cNvPr id="3" name="TextBox 2"/>
          <p:cNvSpPr txBox="1"/>
          <p:nvPr/>
        </p:nvSpPr>
        <p:spPr>
          <a:xfrm>
            <a:off x="533400" y="457200"/>
            <a:ext cx="8153400" cy="31700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n-ea"/>
                <a:cs typeface="+mn-cs"/>
              </a:rPr>
              <a:t>Yes, bad things can happen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n-ea"/>
                <a:cs typeface="+mn-cs"/>
              </a:rPr>
              <a:t>to good people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n-ea"/>
                <a:cs typeface="+mn-cs"/>
              </a:rPr>
              <a:t>1. It has happened in the past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n-ea"/>
                <a:cs typeface="+mn-cs"/>
              </a:rPr>
              <a:t>2. We should not let it discourage us.</a:t>
            </a:r>
          </a:p>
        </p:txBody>
      </p:sp>
    </p:spTree>
    <p:extLst>
      <p:ext uri="{BB962C8B-B14F-4D97-AF65-F5344CB8AC3E}">
        <p14:creationId xmlns:p14="http://schemas.microsoft.com/office/powerpoint/2010/main" val="429476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609600"/>
            <a:ext cx="70866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Comics have been written.</a:t>
            </a:r>
          </a:p>
        </p:txBody>
      </p:sp>
      <p:pic>
        <p:nvPicPr>
          <p:cNvPr id="13314" name="Picture 2" descr="http://img.photobucket.com/albums/v228/displacedtexan/blogstartdatefeb052005/godathiscomputerpic.jpg"/>
          <p:cNvPicPr>
            <a:picLocks noChangeAspect="1" noChangeArrowheads="1"/>
          </p:cNvPicPr>
          <p:nvPr/>
        </p:nvPicPr>
        <p:blipFill>
          <a:blip r:embed="rId3"/>
          <a:srcRect/>
          <a:stretch>
            <a:fillRect/>
          </a:stretch>
        </p:blipFill>
        <p:spPr bwMode="auto">
          <a:xfrm>
            <a:off x="4876800" y="1676400"/>
            <a:ext cx="3810000" cy="4838978"/>
          </a:xfrm>
          <a:prstGeom prst="rect">
            <a:avLst/>
          </a:prstGeom>
          <a:noFill/>
        </p:spPr>
      </p:pic>
      <p:pic>
        <p:nvPicPr>
          <p:cNvPr id="13316" name="Picture 4" descr="http://www.myconfinedspace.com/wp-content/uploads/2006/04/badthings%20to%20good%20people.gif"/>
          <p:cNvPicPr>
            <a:picLocks noChangeAspect="1" noChangeArrowheads="1"/>
          </p:cNvPicPr>
          <p:nvPr/>
        </p:nvPicPr>
        <p:blipFill>
          <a:blip r:embed="rId4"/>
          <a:srcRect/>
          <a:stretch>
            <a:fillRect/>
          </a:stretch>
        </p:blipFill>
        <p:spPr bwMode="auto">
          <a:xfrm>
            <a:off x="304800" y="1752600"/>
            <a:ext cx="4007685" cy="4495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914400"/>
            <a:ext cx="70866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Books have been written.</a:t>
            </a:r>
          </a:p>
        </p:txBody>
      </p:sp>
      <p:pic>
        <p:nvPicPr>
          <p:cNvPr id="15362" name="Picture 2" descr="http://www.helpinghandsgroup.org/images/bad_things_good_people_book.jpg"/>
          <p:cNvPicPr>
            <a:picLocks noChangeAspect="1" noChangeArrowheads="1"/>
          </p:cNvPicPr>
          <p:nvPr/>
        </p:nvPicPr>
        <p:blipFill>
          <a:blip r:embed="rId3"/>
          <a:srcRect/>
          <a:stretch>
            <a:fillRect/>
          </a:stretch>
        </p:blipFill>
        <p:spPr bwMode="auto">
          <a:xfrm>
            <a:off x="2438400" y="2057400"/>
            <a:ext cx="3810000" cy="3810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381000"/>
            <a:ext cx="70866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Examples of Good People</a:t>
            </a:r>
          </a:p>
        </p:txBody>
      </p:sp>
      <p:pic>
        <p:nvPicPr>
          <p:cNvPr id="5" name="Picture 2" descr="http://www.searchingthescriptures.net/main_pages/image_clip-art_pages/confused%20man.jpg"/>
          <p:cNvPicPr>
            <a:picLocks noChangeAspect="1" noChangeArrowheads="1"/>
          </p:cNvPicPr>
          <p:nvPr/>
        </p:nvPicPr>
        <p:blipFill>
          <a:blip r:embed="rId3"/>
          <a:srcRect/>
          <a:stretch>
            <a:fillRect/>
          </a:stretch>
        </p:blipFill>
        <p:spPr bwMode="auto">
          <a:xfrm>
            <a:off x="4338205" y="3886200"/>
            <a:ext cx="4805795" cy="2971800"/>
          </a:xfrm>
          <a:prstGeom prst="rect">
            <a:avLst/>
          </a:prstGeom>
          <a:noFill/>
        </p:spPr>
      </p:pic>
      <p:sp>
        <p:nvSpPr>
          <p:cNvPr id="6" name="Rectangle 5">
            <a:extLst>
              <a:ext uri="{FF2B5EF4-FFF2-40B4-BE49-F238E27FC236}">
                <a16:creationId xmlns:a16="http://schemas.microsoft.com/office/drawing/2014/main" id="{25046082-58A0-43FA-975A-9AD3779A3892}"/>
              </a:ext>
            </a:extLst>
          </p:cNvPr>
          <p:cNvSpPr/>
          <p:nvPr/>
        </p:nvSpPr>
        <p:spPr>
          <a:xfrm>
            <a:off x="685800" y="1295400"/>
            <a:ext cx="8077200" cy="280076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uLnTx/>
                <a:uFillTx/>
                <a:latin typeface="Calibri"/>
                <a:ea typeface="+mn-ea"/>
                <a:cs typeface="+mn-cs"/>
              </a:rPr>
              <a:t>Prophets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Matthew 23:31</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Therefore you are witnesses against yourselves that you are sons of those who murdered the prophets</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00FF"/>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00FF"/>
              </a:solidFill>
              <a:effectLst>
                <a:outerShdw blurRad="38100" dist="38100" dir="2700000" algn="tl">
                  <a:srgbClr val="000000">
                    <a:alpha val="43137"/>
                  </a:srgbClr>
                </a:outerShdw>
              </a:effectLst>
              <a:uLnTx/>
              <a:uFillTx/>
              <a:latin typeface="Calibri"/>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381000"/>
            <a:ext cx="70866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Examples of Good People</a:t>
            </a:r>
          </a:p>
        </p:txBody>
      </p:sp>
      <p:pic>
        <p:nvPicPr>
          <p:cNvPr id="5" name="Picture 2" descr="http://www.searchingthescriptures.net/main_pages/image_clip-art_pages/confused%20man.jpg"/>
          <p:cNvPicPr>
            <a:picLocks noChangeAspect="1" noChangeArrowheads="1"/>
          </p:cNvPicPr>
          <p:nvPr/>
        </p:nvPicPr>
        <p:blipFill>
          <a:blip r:embed="rId3"/>
          <a:srcRect/>
          <a:stretch>
            <a:fillRect/>
          </a:stretch>
        </p:blipFill>
        <p:spPr bwMode="auto">
          <a:xfrm>
            <a:off x="4338205" y="3886200"/>
            <a:ext cx="4805795" cy="2971800"/>
          </a:xfrm>
          <a:prstGeom prst="rect">
            <a:avLst/>
          </a:prstGeom>
          <a:noFill/>
        </p:spPr>
      </p:pic>
      <p:sp>
        <p:nvSpPr>
          <p:cNvPr id="6" name="Rectangle 5">
            <a:extLst>
              <a:ext uri="{FF2B5EF4-FFF2-40B4-BE49-F238E27FC236}">
                <a16:creationId xmlns:a16="http://schemas.microsoft.com/office/drawing/2014/main" id="{25046082-58A0-43FA-975A-9AD3779A3892}"/>
              </a:ext>
            </a:extLst>
          </p:cNvPr>
          <p:cNvSpPr/>
          <p:nvPr/>
        </p:nvSpPr>
        <p:spPr>
          <a:xfrm>
            <a:off x="685800" y="1295400"/>
            <a:ext cx="8077200" cy="19389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uLnTx/>
                <a:uFillTx/>
                <a:latin typeface="Calibri"/>
                <a:ea typeface="+mn-ea"/>
                <a:cs typeface="+mn-cs"/>
              </a:rPr>
              <a:t>Prophets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Luke 13:34</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a:ln>
                  <a:noFill/>
                </a:ln>
                <a:solidFill>
                  <a:prstClr val="black"/>
                </a:solidFill>
                <a:effectLst/>
                <a:uLnTx/>
                <a:uFillTx/>
                <a:latin typeface="Calibri"/>
                <a:ea typeface="+mn-ea"/>
                <a:cs typeface="+mn-cs"/>
              </a:rPr>
              <a:t>“</a:t>
            </a:r>
            <a:r>
              <a:rPr kumimoji="0" lang="en-US" sz="2800" b="1" i="1" u="none" strike="noStrike" kern="1200" cap="none" spc="0" normalizeH="0" baseline="0" noProof="0" dirty="0">
                <a:ln>
                  <a:noFill/>
                </a:ln>
                <a:solidFill>
                  <a:prstClr val="black"/>
                </a:solidFill>
                <a:effectLst/>
                <a:uLnTx/>
                <a:uFillTx/>
                <a:latin typeface="Calibri"/>
                <a:ea typeface="+mn-ea"/>
                <a:cs typeface="+mn-cs"/>
              </a:rPr>
              <a:t>O Jerusalem, Jerusalem, the one who kills the prophets and stones those who are sent to her</a:t>
            </a:r>
            <a:r>
              <a:rPr kumimoji="0" lang="en-US" sz="2800" b="0" i="0" u="none" strike="noStrike" kern="1200" cap="none" spc="0" normalizeH="0" baseline="0" noProof="0" dirty="0">
                <a:ln>
                  <a:noFill/>
                </a:ln>
                <a:solidFill>
                  <a:prstClr val="black"/>
                </a:solidFill>
                <a:effectLst/>
                <a:uLnTx/>
                <a:uFillTx/>
                <a:latin typeface="Calibri"/>
                <a:ea typeface="+mn-ea"/>
                <a:cs typeface="+mn-cs"/>
              </a:rPr>
              <a:t>…”</a:t>
            </a:r>
          </a:p>
        </p:txBody>
      </p:sp>
    </p:spTree>
    <p:extLst>
      <p:ext uri="{BB962C8B-B14F-4D97-AF65-F5344CB8AC3E}">
        <p14:creationId xmlns:p14="http://schemas.microsoft.com/office/powerpoint/2010/main" val="2091617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381000"/>
            <a:ext cx="70866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Examples of Good People</a:t>
            </a:r>
          </a:p>
        </p:txBody>
      </p:sp>
      <p:pic>
        <p:nvPicPr>
          <p:cNvPr id="5" name="Picture 2" descr="http://www.searchingthescriptures.net/main_pages/image_clip-art_pages/confused%20man.jpg"/>
          <p:cNvPicPr>
            <a:picLocks noChangeAspect="1" noChangeArrowheads="1"/>
          </p:cNvPicPr>
          <p:nvPr/>
        </p:nvPicPr>
        <p:blipFill>
          <a:blip r:embed="rId3"/>
          <a:srcRect/>
          <a:stretch>
            <a:fillRect/>
          </a:stretch>
        </p:blipFill>
        <p:spPr bwMode="auto">
          <a:xfrm>
            <a:off x="4338205" y="3886200"/>
            <a:ext cx="4805795" cy="2971800"/>
          </a:xfrm>
          <a:prstGeom prst="rect">
            <a:avLst/>
          </a:prstGeom>
          <a:noFill/>
        </p:spPr>
      </p:pic>
      <p:sp>
        <p:nvSpPr>
          <p:cNvPr id="6" name="Rectangle 5">
            <a:extLst>
              <a:ext uri="{FF2B5EF4-FFF2-40B4-BE49-F238E27FC236}">
                <a16:creationId xmlns:a16="http://schemas.microsoft.com/office/drawing/2014/main" id="{25046082-58A0-43FA-975A-9AD3779A3892}"/>
              </a:ext>
            </a:extLst>
          </p:cNvPr>
          <p:cNvSpPr/>
          <p:nvPr/>
        </p:nvSpPr>
        <p:spPr>
          <a:xfrm>
            <a:off x="685800" y="1295400"/>
            <a:ext cx="8077200" cy="495520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uLnTx/>
                <a:uFillTx/>
                <a:latin typeface="Calibri"/>
                <a:ea typeface="+mn-ea"/>
                <a:cs typeface="+mn-cs"/>
              </a:rPr>
              <a:t>Prophets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Acts 7:51-53</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a:ln>
                  <a:noFill/>
                </a:ln>
                <a:solidFill>
                  <a:prstClr val="black"/>
                </a:solidFill>
                <a:effectLst/>
                <a:uLnTx/>
                <a:uFillTx/>
                <a:latin typeface="Calibri"/>
                <a:ea typeface="+mn-ea"/>
                <a:cs typeface="+mn-cs"/>
              </a:rPr>
              <a:t>“You stiff-necked and uncircumcised in heart and ears! You always resist the Holy Spirit; as your fathers did, so do you. Which of the prophets did your fathers not persecute? And they killed those who foretold the coming of the Just One, of whom you now have become the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a:ea typeface="+mn-ea"/>
                <a:cs typeface="+mn-cs"/>
              </a:rPr>
              <a:t>betrayers and murderers, who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a:ea typeface="+mn-ea"/>
                <a:cs typeface="+mn-cs"/>
              </a:rPr>
              <a:t>have received the law by the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a:ea typeface="+mn-ea"/>
                <a:cs typeface="+mn-cs"/>
              </a:rPr>
              <a:t>direction of angels and have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a:ea typeface="+mn-ea"/>
                <a:cs typeface="+mn-cs"/>
              </a:rPr>
              <a:t>not kept it.”</a:t>
            </a:r>
          </a:p>
        </p:txBody>
      </p:sp>
    </p:spTree>
    <p:extLst>
      <p:ext uri="{BB962C8B-B14F-4D97-AF65-F5344CB8AC3E}">
        <p14:creationId xmlns:p14="http://schemas.microsoft.com/office/powerpoint/2010/main" val="4292613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381000"/>
            <a:ext cx="70866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Examples of Good People</a:t>
            </a:r>
          </a:p>
        </p:txBody>
      </p:sp>
      <p:pic>
        <p:nvPicPr>
          <p:cNvPr id="5" name="Picture 2" descr="http://www.searchingthescriptures.net/main_pages/image_clip-art_pages/confused%20man.jpg"/>
          <p:cNvPicPr>
            <a:picLocks noChangeAspect="1" noChangeArrowheads="1"/>
          </p:cNvPicPr>
          <p:nvPr/>
        </p:nvPicPr>
        <p:blipFill>
          <a:blip r:embed="rId3"/>
          <a:srcRect/>
          <a:stretch>
            <a:fillRect/>
          </a:stretch>
        </p:blipFill>
        <p:spPr bwMode="auto">
          <a:xfrm>
            <a:off x="4338205" y="3886200"/>
            <a:ext cx="4805795" cy="2971800"/>
          </a:xfrm>
          <a:prstGeom prst="rect">
            <a:avLst/>
          </a:prstGeom>
          <a:noFill/>
        </p:spPr>
      </p:pic>
      <p:sp>
        <p:nvSpPr>
          <p:cNvPr id="6" name="Rectangle 5">
            <a:extLst>
              <a:ext uri="{FF2B5EF4-FFF2-40B4-BE49-F238E27FC236}">
                <a16:creationId xmlns:a16="http://schemas.microsoft.com/office/drawing/2014/main" id="{03D84169-D947-49F4-8F0E-A422EE20773E}"/>
              </a:ext>
            </a:extLst>
          </p:cNvPr>
          <p:cNvSpPr/>
          <p:nvPr/>
        </p:nvSpPr>
        <p:spPr>
          <a:xfrm>
            <a:off x="685800" y="1295400"/>
            <a:ext cx="8077200" cy="32316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uLnTx/>
                <a:uFillTx/>
                <a:latin typeface="Calibri"/>
                <a:ea typeface="+mn-ea"/>
                <a:cs typeface="+mn-cs"/>
              </a:rPr>
              <a:t>Stephen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Acts 7:54-60</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a:ln>
                  <a:noFill/>
                </a:ln>
                <a:solidFill>
                  <a:prstClr val="black"/>
                </a:solidFill>
                <a:effectLst/>
                <a:uLnTx/>
                <a:uFillTx/>
                <a:latin typeface="Calibri"/>
                <a:ea typeface="+mn-ea"/>
                <a:cs typeface="+mn-cs"/>
              </a:rPr>
              <a:t>When they heard these things they were cut to the heart, and they gnashed at him with their teeth…Then they cried out with a loud voice, stopped their ears, and ran at him with one accord; and they cast him out of the city and stoned him…</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p>
        </p:txBody>
      </p:sp>
    </p:spTree>
    <p:extLst>
      <p:ext uri="{BB962C8B-B14F-4D97-AF65-F5344CB8AC3E}">
        <p14:creationId xmlns:p14="http://schemas.microsoft.com/office/powerpoint/2010/main" val="146275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381000"/>
            <a:ext cx="70866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Examples of Good People</a:t>
            </a:r>
          </a:p>
        </p:txBody>
      </p:sp>
      <p:pic>
        <p:nvPicPr>
          <p:cNvPr id="5" name="Picture 2" descr="http://www.searchingthescriptures.net/main_pages/image_clip-art_pages/confused%20man.jpg"/>
          <p:cNvPicPr>
            <a:picLocks noChangeAspect="1" noChangeArrowheads="1"/>
          </p:cNvPicPr>
          <p:nvPr/>
        </p:nvPicPr>
        <p:blipFill>
          <a:blip r:embed="rId3"/>
          <a:srcRect/>
          <a:stretch>
            <a:fillRect/>
          </a:stretch>
        </p:blipFill>
        <p:spPr bwMode="auto">
          <a:xfrm>
            <a:off x="4338205" y="3886200"/>
            <a:ext cx="4805795" cy="2971800"/>
          </a:xfrm>
          <a:prstGeom prst="rect">
            <a:avLst/>
          </a:prstGeom>
          <a:noFill/>
        </p:spPr>
      </p:pic>
      <p:sp>
        <p:nvSpPr>
          <p:cNvPr id="6" name="Rectangle 5">
            <a:extLst>
              <a:ext uri="{FF2B5EF4-FFF2-40B4-BE49-F238E27FC236}">
                <a16:creationId xmlns:a16="http://schemas.microsoft.com/office/drawing/2014/main" id="{29AE17AF-1C3A-4A75-9778-64B9F4A0220D}"/>
              </a:ext>
            </a:extLst>
          </p:cNvPr>
          <p:cNvSpPr/>
          <p:nvPr/>
        </p:nvSpPr>
        <p:spPr>
          <a:xfrm>
            <a:off x="685800" y="1295400"/>
            <a:ext cx="8077200" cy="304698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uLnTx/>
                <a:uFillTx/>
                <a:latin typeface="Calibri"/>
                <a:ea typeface="+mn-ea"/>
                <a:cs typeface="+mn-cs"/>
              </a:rPr>
              <a:t>Paul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a:ea typeface="+mn-ea"/>
                <a:cs typeface="+mn-cs"/>
              </a:rPr>
              <a:t>2 Corinthians 11:22-33</a:t>
            </a:r>
            <a:r>
              <a:rPr kumimoji="0" lang="en-US" sz="2800" b="0" i="0" u="none" strike="noStrike" kern="1200" cap="none" spc="0" normalizeH="0" baseline="0" noProof="0" dirty="0">
                <a:ln>
                  <a:noFill/>
                </a:ln>
                <a:solidFill>
                  <a:prstClr val="black"/>
                </a:solidFill>
                <a:effectLst/>
                <a:uLnTx/>
                <a:uFillTx/>
                <a:latin typeface="Calibri"/>
                <a:ea typeface="+mn-ea"/>
                <a:cs typeface="+mn-cs"/>
              </a:rPr>
              <a:t>, List of Paul’s sufferings.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a:ea typeface="+mn-ea"/>
                <a:cs typeface="+mn-cs"/>
              </a:rPr>
              <a:t>2 Corinthians 4:8-9</a:t>
            </a:r>
            <a:r>
              <a:rPr kumimoji="0" lang="en-US" sz="2800" b="0" i="0" u="none" strike="noStrike" kern="1200" cap="none" spc="0" normalizeH="0" baseline="0" noProof="0" dirty="0">
                <a:ln>
                  <a:noFill/>
                </a:ln>
                <a:solidFill>
                  <a:prstClr val="black"/>
                </a:solidFill>
                <a:effectLst/>
                <a:uLnTx/>
                <a:uFillTx/>
                <a:latin typeface="Calibri"/>
                <a:ea typeface="+mn-ea"/>
                <a:cs typeface="+mn-cs"/>
              </a:rPr>
              <a:t>, “</a:t>
            </a:r>
            <a:r>
              <a:rPr kumimoji="0" lang="en-US" sz="2800" b="1" i="1" u="none" strike="noStrike" kern="1200" cap="none" spc="0" normalizeH="0" baseline="0" noProof="0" dirty="0">
                <a:ln>
                  <a:noFill/>
                </a:ln>
                <a:solidFill>
                  <a:prstClr val="black"/>
                </a:solidFill>
                <a:effectLst/>
                <a:uLnTx/>
                <a:uFillTx/>
                <a:latin typeface="Calibri"/>
                <a:ea typeface="+mn-ea"/>
                <a:cs typeface="+mn-cs"/>
              </a:rPr>
              <a:t>We are hard-pressed on every side, yet not crushed; we are perplexed, but not in despair; persecuted, but not forsaken; struck down, but not destroyed</a:t>
            </a:r>
            <a:r>
              <a:rPr kumimoji="0" lang="en-US" sz="2800" b="0" i="0" u="none" strike="noStrike" kern="1200" cap="none" spc="0" normalizeH="0" baseline="0" noProof="0" dirty="0">
                <a:ln>
                  <a:noFill/>
                </a:ln>
                <a:solidFill>
                  <a:prstClr val="black"/>
                </a:solidFill>
                <a:effectLst/>
                <a:uLnTx/>
                <a:uFillTx/>
                <a:latin typeface="Calibri"/>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56485752"/>
      </p:ext>
    </p:extLst>
  </p:cSld>
  <p:clrMapOvr>
    <a:masterClrMapping/>
  </p:clrMapOvr>
</p:sld>
</file>

<file path=ppt/theme/theme1.xml><?xml version="1.0" encoding="utf-8"?>
<a:theme xmlns:a="http://schemas.openxmlformats.org/drawingml/2006/main" name="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1_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1165</TotalTime>
  <Words>897</Words>
  <Application>Microsoft Office PowerPoint</Application>
  <PresentationFormat>On-screen Show (4:3)</PresentationFormat>
  <Paragraphs>111</Paragraphs>
  <Slides>22</Slides>
  <Notes>22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22</vt:i4>
      </vt:variant>
    </vt:vector>
  </HeadingPairs>
  <TitlesOfParts>
    <vt:vector size="30" baseType="lpstr">
      <vt:lpstr>Arial</vt:lpstr>
      <vt:lpstr>Calibri</vt:lpstr>
      <vt:lpstr>system-ui</vt:lpstr>
      <vt:lpstr>Times New Roman</vt:lpstr>
      <vt:lpstr>Wingdings</vt:lpstr>
      <vt:lpstr>Sample presentation slides(2)</vt:lpstr>
      <vt:lpstr>1_Sample presentation slides(2)</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JD Souder</cp:lastModifiedBy>
  <cp:revision>12</cp:revision>
  <dcterms:created xsi:type="dcterms:W3CDTF">2008-03-16T18:22:36Z</dcterms:created>
  <dcterms:modified xsi:type="dcterms:W3CDTF">2022-01-09T18:07:53Z</dcterms:modified>
</cp:coreProperties>
</file>