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80"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C19B2-D6D9-4E56-938F-7B30282C9E36}" type="datetimeFigureOut">
              <a:rPr lang="en-US" smtClean="0"/>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B6B2-42F1-4037-9C99-FEE903BF720E}" type="slidenum">
              <a:rPr lang="en-US" smtClean="0"/>
              <a:t>‹#›</a:t>
            </a:fld>
            <a:endParaRPr lang="en-US"/>
          </a:p>
        </p:txBody>
      </p:sp>
    </p:spTree>
    <p:extLst>
      <p:ext uri="{BB962C8B-B14F-4D97-AF65-F5344CB8AC3E}">
        <p14:creationId xmlns:p14="http://schemas.microsoft.com/office/powerpoint/2010/main" val="313851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book of Ecclesiastes is considered one of the most philosophical books of the Bible. It asks questions about the meaning of life. Even today, ask the question, “What is life?” Some say it is a pessimistic book—glass half full. Others say optimistic—silver lining in life. </a:t>
            </a:r>
          </a:p>
        </p:txBody>
      </p:sp>
      <p:sp>
        <p:nvSpPr>
          <p:cNvPr id="4" name="Slide Number Placeholder 3"/>
          <p:cNvSpPr>
            <a:spLocks noGrp="1"/>
          </p:cNvSpPr>
          <p:nvPr>
            <p:ph type="sldNum" sz="quarter" idx="5"/>
          </p:nvPr>
        </p:nvSpPr>
        <p:spPr/>
        <p:txBody>
          <a:bodyPr/>
          <a:lstStyle/>
          <a:p>
            <a:fld id="{92F7B6B2-42F1-4037-9C99-FEE903BF720E}" type="slidenum">
              <a:rPr lang="en-US" smtClean="0"/>
              <a:t>1</a:t>
            </a:fld>
            <a:endParaRPr lang="en-US"/>
          </a:p>
        </p:txBody>
      </p:sp>
    </p:spTree>
    <p:extLst>
      <p:ext uri="{BB962C8B-B14F-4D97-AF65-F5344CB8AC3E}">
        <p14:creationId xmlns:p14="http://schemas.microsoft.com/office/powerpoint/2010/main" val="399155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vanity of leaving an inheritance. Some think that that’s it. They want their name on something. Who knows what somebody else will do with it? US??</a:t>
            </a:r>
          </a:p>
        </p:txBody>
      </p:sp>
      <p:sp>
        <p:nvSpPr>
          <p:cNvPr id="4" name="Slide Number Placeholder 3"/>
          <p:cNvSpPr>
            <a:spLocks noGrp="1"/>
          </p:cNvSpPr>
          <p:nvPr>
            <p:ph type="sldNum" sz="quarter" idx="5"/>
          </p:nvPr>
        </p:nvSpPr>
        <p:spPr/>
        <p:txBody>
          <a:bodyPr/>
          <a:lstStyle/>
          <a:p>
            <a:fld id="{92F7B6B2-42F1-4037-9C99-FEE903BF720E}" type="slidenum">
              <a:rPr lang="en-US" smtClean="0"/>
              <a:t>10</a:t>
            </a:fld>
            <a:endParaRPr lang="en-US"/>
          </a:p>
        </p:txBody>
      </p:sp>
    </p:spTree>
    <p:extLst>
      <p:ext uri="{BB962C8B-B14F-4D97-AF65-F5344CB8AC3E}">
        <p14:creationId xmlns:p14="http://schemas.microsoft.com/office/powerpoint/2010/main" val="207148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Acquiring of wealth? No, we’re never satisfied. You want more and what are you going to do with it? Somehow, you get more friends in the process. US??</a:t>
            </a:r>
          </a:p>
        </p:txBody>
      </p:sp>
      <p:sp>
        <p:nvSpPr>
          <p:cNvPr id="4" name="Slide Number Placeholder 3"/>
          <p:cNvSpPr>
            <a:spLocks noGrp="1"/>
          </p:cNvSpPr>
          <p:nvPr>
            <p:ph type="sldNum" sz="quarter" idx="5"/>
          </p:nvPr>
        </p:nvSpPr>
        <p:spPr/>
        <p:txBody>
          <a:bodyPr/>
          <a:lstStyle/>
          <a:p>
            <a:fld id="{92F7B6B2-42F1-4037-9C99-FEE903BF720E}" type="slidenum">
              <a:rPr lang="en-US" smtClean="0"/>
              <a:t>11</a:t>
            </a:fld>
            <a:endParaRPr lang="en-US"/>
          </a:p>
        </p:txBody>
      </p:sp>
    </p:spTree>
    <p:extLst>
      <p:ext uri="{BB962C8B-B14F-4D97-AF65-F5344CB8AC3E}">
        <p14:creationId xmlns:p14="http://schemas.microsoft.com/office/powerpoint/2010/main" val="124835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Acquiring of wealth? No, we’re never satisfied. You want more and what are you going to do with it? Somehow, you get more friends in the process. </a:t>
            </a:r>
          </a:p>
        </p:txBody>
      </p:sp>
      <p:sp>
        <p:nvSpPr>
          <p:cNvPr id="4" name="Slide Number Placeholder 3"/>
          <p:cNvSpPr>
            <a:spLocks noGrp="1"/>
          </p:cNvSpPr>
          <p:nvPr>
            <p:ph type="sldNum" sz="quarter" idx="5"/>
          </p:nvPr>
        </p:nvSpPr>
        <p:spPr/>
        <p:txBody>
          <a:bodyPr/>
          <a:lstStyle/>
          <a:p>
            <a:fld id="{92F7B6B2-42F1-4037-9C99-FEE903BF720E}" type="slidenum">
              <a:rPr lang="en-US" smtClean="0"/>
              <a:t>12</a:t>
            </a:fld>
            <a:endParaRPr lang="en-US"/>
          </a:p>
        </p:txBody>
      </p:sp>
    </p:spTree>
    <p:extLst>
      <p:ext uri="{BB962C8B-B14F-4D97-AF65-F5344CB8AC3E}">
        <p14:creationId xmlns:p14="http://schemas.microsoft.com/office/powerpoint/2010/main" val="181349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laughter of fools is vanity.  US??</a:t>
            </a:r>
          </a:p>
        </p:txBody>
      </p:sp>
      <p:sp>
        <p:nvSpPr>
          <p:cNvPr id="4" name="Slide Number Placeholder 3"/>
          <p:cNvSpPr>
            <a:spLocks noGrp="1"/>
          </p:cNvSpPr>
          <p:nvPr>
            <p:ph type="sldNum" sz="quarter" idx="5"/>
          </p:nvPr>
        </p:nvSpPr>
        <p:spPr/>
        <p:txBody>
          <a:bodyPr/>
          <a:lstStyle/>
          <a:p>
            <a:fld id="{92F7B6B2-42F1-4037-9C99-FEE903BF720E}" type="slidenum">
              <a:rPr lang="en-US" smtClean="0"/>
              <a:t>13</a:t>
            </a:fld>
            <a:endParaRPr lang="en-US"/>
          </a:p>
        </p:txBody>
      </p:sp>
    </p:spTree>
    <p:extLst>
      <p:ext uri="{BB962C8B-B14F-4D97-AF65-F5344CB8AC3E}">
        <p14:creationId xmlns:p14="http://schemas.microsoft.com/office/powerpoint/2010/main" val="7201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things happen to good people. Good things happen to bad people. That’s a question for the ages. In Eccl, it’s just vanity. I thought this book might address it. Life is a vapor.  US??</a:t>
            </a:r>
          </a:p>
        </p:txBody>
      </p:sp>
      <p:sp>
        <p:nvSpPr>
          <p:cNvPr id="4" name="Slide Number Placeholder 3"/>
          <p:cNvSpPr>
            <a:spLocks noGrp="1"/>
          </p:cNvSpPr>
          <p:nvPr>
            <p:ph type="sldNum" sz="quarter" idx="5"/>
          </p:nvPr>
        </p:nvSpPr>
        <p:spPr/>
        <p:txBody>
          <a:bodyPr/>
          <a:lstStyle/>
          <a:p>
            <a:fld id="{92F7B6B2-42F1-4037-9C99-FEE903BF720E}" type="slidenum">
              <a:rPr lang="en-US" smtClean="0"/>
              <a:t>14</a:t>
            </a:fld>
            <a:endParaRPr lang="en-US"/>
          </a:p>
        </p:txBody>
      </p:sp>
    </p:spTree>
    <p:extLst>
      <p:ext uri="{BB962C8B-B14F-4D97-AF65-F5344CB8AC3E}">
        <p14:creationId xmlns:p14="http://schemas.microsoft.com/office/powerpoint/2010/main" val="20666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in reference to old age. Or, to difficult days of life. The more days you live, the more difficult days you’ll have. US??</a:t>
            </a:r>
          </a:p>
        </p:txBody>
      </p:sp>
      <p:sp>
        <p:nvSpPr>
          <p:cNvPr id="4" name="Slide Number Placeholder 3"/>
          <p:cNvSpPr>
            <a:spLocks noGrp="1"/>
          </p:cNvSpPr>
          <p:nvPr>
            <p:ph type="sldNum" sz="quarter" idx="5"/>
          </p:nvPr>
        </p:nvSpPr>
        <p:spPr/>
        <p:txBody>
          <a:bodyPr/>
          <a:lstStyle/>
          <a:p>
            <a:fld id="{92F7B6B2-42F1-4037-9C99-FEE903BF720E}" type="slidenum">
              <a:rPr lang="en-US" smtClean="0"/>
              <a:t>15</a:t>
            </a:fld>
            <a:endParaRPr lang="en-US"/>
          </a:p>
        </p:txBody>
      </p:sp>
    </p:spTree>
    <p:extLst>
      <p:ext uri="{BB962C8B-B14F-4D97-AF65-F5344CB8AC3E}">
        <p14:creationId xmlns:p14="http://schemas.microsoft.com/office/powerpoint/2010/main" val="337739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years of life are also vanity. US??</a:t>
            </a:r>
          </a:p>
        </p:txBody>
      </p:sp>
      <p:sp>
        <p:nvSpPr>
          <p:cNvPr id="4" name="Slide Number Placeholder 3"/>
          <p:cNvSpPr>
            <a:spLocks noGrp="1"/>
          </p:cNvSpPr>
          <p:nvPr>
            <p:ph type="sldNum" sz="quarter" idx="5"/>
          </p:nvPr>
        </p:nvSpPr>
        <p:spPr/>
        <p:txBody>
          <a:bodyPr/>
          <a:lstStyle/>
          <a:p>
            <a:fld id="{92F7B6B2-42F1-4037-9C99-FEE903BF720E}" type="slidenum">
              <a:rPr lang="en-US" smtClean="0"/>
              <a:t>16</a:t>
            </a:fld>
            <a:endParaRPr lang="en-US"/>
          </a:p>
        </p:txBody>
      </p:sp>
    </p:spTree>
    <p:extLst>
      <p:ext uri="{BB962C8B-B14F-4D97-AF65-F5344CB8AC3E}">
        <p14:creationId xmlns:p14="http://schemas.microsoft.com/office/powerpoint/2010/main" val="88826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with Eccl, at this point we look at the end of the book which says “Fear God and keep his commandments.” End of the lesson. Interestingly, words like ‘joy’ and ‘rejoice’ are found often in this book. My wisdom will die with me, my property will decay, my money will be spent by somebody else, my body will fail me. So, what do I do? Enjoy life while you can. Not sinfully or foolishly, but enjoy it. </a:t>
            </a:r>
          </a:p>
        </p:txBody>
      </p:sp>
      <p:sp>
        <p:nvSpPr>
          <p:cNvPr id="4" name="Slide Number Placeholder 3"/>
          <p:cNvSpPr>
            <a:spLocks noGrp="1"/>
          </p:cNvSpPr>
          <p:nvPr>
            <p:ph type="sldNum" sz="quarter" idx="5"/>
          </p:nvPr>
        </p:nvSpPr>
        <p:spPr/>
        <p:txBody>
          <a:bodyPr/>
          <a:lstStyle/>
          <a:p>
            <a:fld id="{92F7B6B2-42F1-4037-9C99-FEE903BF720E}" type="slidenum">
              <a:rPr lang="en-US" smtClean="0"/>
              <a:t>17</a:t>
            </a:fld>
            <a:endParaRPr lang="en-US"/>
          </a:p>
        </p:txBody>
      </p:sp>
    </p:spTree>
    <p:extLst>
      <p:ext uri="{BB962C8B-B14F-4D97-AF65-F5344CB8AC3E}">
        <p14:creationId xmlns:p14="http://schemas.microsoft.com/office/powerpoint/2010/main" val="21771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verse that helps us understand Ecclesiastes. There have been those who have taught that anything enjoyable comes from Satan. To follow God is to deprive one’s self of any joy. If we can do that, then one day we have the joy of Heaven. That’s not taught in Scripture. How do we live in a vain world? Realize that there are moments of joy that come from God. Appreciate them as such. </a:t>
            </a:r>
          </a:p>
        </p:txBody>
      </p:sp>
      <p:sp>
        <p:nvSpPr>
          <p:cNvPr id="4" name="Slide Number Placeholder 3"/>
          <p:cNvSpPr>
            <a:spLocks noGrp="1"/>
          </p:cNvSpPr>
          <p:nvPr>
            <p:ph type="sldNum" sz="quarter" idx="5"/>
          </p:nvPr>
        </p:nvSpPr>
        <p:spPr/>
        <p:txBody>
          <a:bodyPr/>
          <a:lstStyle/>
          <a:p>
            <a:fld id="{92F7B6B2-42F1-4037-9C99-FEE903BF720E}" type="slidenum">
              <a:rPr lang="en-US" smtClean="0"/>
              <a:t>18</a:t>
            </a:fld>
            <a:endParaRPr lang="en-US"/>
          </a:p>
        </p:txBody>
      </p:sp>
    </p:spTree>
    <p:extLst>
      <p:ext uri="{BB962C8B-B14F-4D97-AF65-F5344CB8AC3E}">
        <p14:creationId xmlns:p14="http://schemas.microsoft.com/office/powerpoint/2010/main" val="262595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Rejoice and do good. </a:t>
            </a:r>
          </a:p>
        </p:txBody>
      </p:sp>
      <p:sp>
        <p:nvSpPr>
          <p:cNvPr id="4" name="Slide Number Placeholder 3"/>
          <p:cNvSpPr>
            <a:spLocks noGrp="1"/>
          </p:cNvSpPr>
          <p:nvPr>
            <p:ph type="sldNum" sz="quarter" idx="5"/>
          </p:nvPr>
        </p:nvSpPr>
        <p:spPr/>
        <p:txBody>
          <a:bodyPr/>
          <a:lstStyle/>
          <a:p>
            <a:fld id="{92F7B6B2-42F1-4037-9C99-FEE903BF720E}" type="slidenum">
              <a:rPr lang="en-US" smtClean="0"/>
              <a:t>19</a:t>
            </a:fld>
            <a:endParaRPr lang="en-US"/>
          </a:p>
        </p:txBody>
      </p:sp>
    </p:spTree>
    <p:extLst>
      <p:ext uri="{BB962C8B-B14F-4D97-AF65-F5344CB8AC3E}">
        <p14:creationId xmlns:p14="http://schemas.microsoft.com/office/powerpoint/2010/main" val="374703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Ecclesiastes puts life under the magnifying glass. What is it all about. It’s vanity and yet there is legitimate joy to be found in some of the vanity. Optimistic or pessimistic? Depends on how you look at it.</a:t>
            </a:r>
          </a:p>
        </p:txBody>
      </p:sp>
      <p:sp>
        <p:nvSpPr>
          <p:cNvPr id="4" name="Slide Number Placeholder 3"/>
          <p:cNvSpPr>
            <a:spLocks noGrp="1"/>
          </p:cNvSpPr>
          <p:nvPr>
            <p:ph type="sldNum" sz="quarter" idx="5"/>
          </p:nvPr>
        </p:nvSpPr>
        <p:spPr/>
        <p:txBody>
          <a:bodyPr/>
          <a:lstStyle/>
          <a:p>
            <a:fld id="{92F7B6B2-42F1-4037-9C99-FEE903BF720E}" type="slidenum">
              <a:rPr lang="en-US" smtClean="0"/>
              <a:t>2</a:t>
            </a:fld>
            <a:endParaRPr lang="en-US"/>
          </a:p>
        </p:txBody>
      </p:sp>
    </p:spTree>
    <p:extLst>
      <p:ext uri="{BB962C8B-B14F-4D97-AF65-F5344CB8AC3E}">
        <p14:creationId xmlns:p14="http://schemas.microsoft.com/office/powerpoint/2010/main" val="1067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Enjoy what you do. What’s the alternative? Not enjoying what you do. </a:t>
            </a:r>
          </a:p>
        </p:txBody>
      </p:sp>
      <p:sp>
        <p:nvSpPr>
          <p:cNvPr id="4" name="Slide Number Placeholder 3"/>
          <p:cNvSpPr>
            <a:spLocks noGrp="1"/>
          </p:cNvSpPr>
          <p:nvPr>
            <p:ph type="sldNum" sz="quarter" idx="5"/>
          </p:nvPr>
        </p:nvSpPr>
        <p:spPr/>
        <p:txBody>
          <a:bodyPr/>
          <a:lstStyle/>
          <a:p>
            <a:fld id="{92F7B6B2-42F1-4037-9C99-FEE903BF720E}" type="slidenum">
              <a:rPr lang="en-US" smtClean="0"/>
              <a:t>20</a:t>
            </a:fld>
            <a:endParaRPr lang="en-US"/>
          </a:p>
        </p:txBody>
      </p:sp>
    </p:spTree>
    <p:extLst>
      <p:ext uri="{BB962C8B-B14F-4D97-AF65-F5344CB8AC3E}">
        <p14:creationId xmlns:p14="http://schemas.microsoft.com/office/powerpoint/2010/main" val="7522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Enjoy what you do. What’s the alternative? Not enjoying what you do. </a:t>
            </a:r>
          </a:p>
        </p:txBody>
      </p:sp>
      <p:sp>
        <p:nvSpPr>
          <p:cNvPr id="4" name="Slide Number Placeholder 3"/>
          <p:cNvSpPr>
            <a:spLocks noGrp="1"/>
          </p:cNvSpPr>
          <p:nvPr>
            <p:ph type="sldNum" sz="quarter" idx="5"/>
          </p:nvPr>
        </p:nvSpPr>
        <p:spPr/>
        <p:txBody>
          <a:bodyPr/>
          <a:lstStyle/>
          <a:p>
            <a:fld id="{92F7B6B2-42F1-4037-9C99-FEE903BF720E}" type="slidenum">
              <a:rPr lang="en-US" smtClean="0"/>
              <a:t>21</a:t>
            </a:fld>
            <a:endParaRPr lang="en-US"/>
          </a:p>
        </p:txBody>
      </p:sp>
    </p:spTree>
    <p:extLst>
      <p:ext uri="{BB962C8B-B14F-4D97-AF65-F5344CB8AC3E}">
        <p14:creationId xmlns:p14="http://schemas.microsoft.com/office/powerpoint/2010/main" val="122264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Enjoy what you do. What’s the alternative? Not enjoying what you do. </a:t>
            </a:r>
          </a:p>
        </p:txBody>
      </p:sp>
      <p:sp>
        <p:nvSpPr>
          <p:cNvPr id="4" name="Slide Number Placeholder 3"/>
          <p:cNvSpPr>
            <a:spLocks noGrp="1"/>
          </p:cNvSpPr>
          <p:nvPr>
            <p:ph type="sldNum" sz="quarter" idx="5"/>
          </p:nvPr>
        </p:nvSpPr>
        <p:spPr/>
        <p:txBody>
          <a:bodyPr/>
          <a:lstStyle/>
          <a:p>
            <a:fld id="{92F7B6B2-42F1-4037-9C99-FEE903BF720E}" type="slidenum">
              <a:rPr lang="en-US" smtClean="0"/>
              <a:t>22</a:t>
            </a:fld>
            <a:endParaRPr lang="en-US"/>
          </a:p>
        </p:txBody>
      </p:sp>
    </p:spTree>
    <p:extLst>
      <p:ext uri="{BB962C8B-B14F-4D97-AF65-F5344CB8AC3E}">
        <p14:creationId xmlns:p14="http://schemas.microsoft.com/office/powerpoint/2010/main" val="235911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Enjoy what you do. What’s the alternative? Not enjoying what you do. </a:t>
            </a:r>
          </a:p>
        </p:txBody>
      </p:sp>
      <p:sp>
        <p:nvSpPr>
          <p:cNvPr id="4" name="Slide Number Placeholder 3"/>
          <p:cNvSpPr>
            <a:spLocks noGrp="1"/>
          </p:cNvSpPr>
          <p:nvPr>
            <p:ph type="sldNum" sz="quarter" idx="5"/>
          </p:nvPr>
        </p:nvSpPr>
        <p:spPr/>
        <p:txBody>
          <a:bodyPr/>
          <a:lstStyle/>
          <a:p>
            <a:fld id="{92F7B6B2-42F1-4037-9C99-FEE903BF720E}" type="slidenum">
              <a:rPr lang="en-US" smtClean="0"/>
              <a:t>23</a:t>
            </a:fld>
            <a:endParaRPr lang="en-US"/>
          </a:p>
        </p:txBody>
      </p:sp>
    </p:spTree>
    <p:extLst>
      <p:ext uri="{BB962C8B-B14F-4D97-AF65-F5344CB8AC3E}">
        <p14:creationId xmlns:p14="http://schemas.microsoft.com/office/powerpoint/2010/main" val="1466854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Eccl optimistic view or a pessimistic view? Depends on how you look at it. When we put life under the magnifying glass—it’s vanity. James says life is a vapor. So what do we do? We fear God and keep his commandments. We find joy where we can, realizing that while it is a vapor, God has given us things to enjoy. </a:t>
            </a:r>
          </a:p>
        </p:txBody>
      </p:sp>
      <p:sp>
        <p:nvSpPr>
          <p:cNvPr id="4" name="Slide Number Placeholder 3"/>
          <p:cNvSpPr>
            <a:spLocks noGrp="1"/>
          </p:cNvSpPr>
          <p:nvPr>
            <p:ph type="sldNum" sz="quarter" idx="5"/>
          </p:nvPr>
        </p:nvSpPr>
        <p:spPr/>
        <p:txBody>
          <a:bodyPr/>
          <a:lstStyle/>
          <a:p>
            <a:fld id="{92F7B6B2-42F1-4037-9C99-FEE903BF720E}" type="slidenum">
              <a:rPr lang="en-US" smtClean="0"/>
              <a:t>24</a:t>
            </a:fld>
            <a:endParaRPr lang="en-US"/>
          </a:p>
        </p:txBody>
      </p:sp>
    </p:spTree>
    <p:extLst>
      <p:ext uri="{BB962C8B-B14F-4D97-AF65-F5344CB8AC3E}">
        <p14:creationId xmlns:p14="http://schemas.microsoft.com/office/powerpoint/2010/main" val="307835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it has been held that Solomon wrote Eccl. Song of Solomon, Prov, Eccl maybe represent vantage point of different stages of life.</a:t>
            </a:r>
          </a:p>
        </p:txBody>
      </p:sp>
      <p:sp>
        <p:nvSpPr>
          <p:cNvPr id="4" name="Slide Number Placeholder 3"/>
          <p:cNvSpPr>
            <a:spLocks noGrp="1"/>
          </p:cNvSpPr>
          <p:nvPr>
            <p:ph type="sldNum" sz="quarter" idx="5"/>
          </p:nvPr>
        </p:nvSpPr>
        <p:spPr/>
        <p:txBody>
          <a:bodyPr/>
          <a:lstStyle/>
          <a:p>
            <a:fld id="{92F7B6B2-42F1-4037-9C99-FEE903BF720E}" type="slidenum">
              <a:rPr lang="en-US" smtClean="0"/>
              <a:t>3</a:t>
            </a:fld>
            <a:endParaRPr lang="en-US"/>
          </a:p>
        </p:txBody>
      </p:sp>
    </p:spTree>
    <p:extLst>
      <p:ext uri="{BB962C8B-B14F-4D97-AF65-F5344CB8AC3E}">
        <p14:creationId xmlns:p14="http://schemas.microsoft.com/office/powerpoint/2010/main" val="240694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Vanity-Hb-vapor. English-void, empty. Same idea in James 4:14. </a:t>
            </a:r>
          </a:p>
        </p:txBody>
      </p:sp>
      <p:sp>
        <p:nvSpPr>
          <p:cNvPr id="4" name="Slide Number Placeholder 3"/>
          <p:cNvSpPr>
            <a:spLocks noGrp="1"/>
          </p:cNvSpPr>
          <p:nvPr>
            <p:ph type="sldNum" sz="quarter" idx="5"/>
          </p:nvPr>
        </p:nvSpPr>
        <p:spPr/>
        <p:txBody>
          <a:bodyPr/>
          <a:lstStyle/>
          <a:p>
            <a:fld id="{92F7B6B2-42F1-4037-9C99-FEE903BF720E}" type="slidenum">
              <a:rPr lang="en-US" smtClean="0"/>
              <a:t>4</a:t>
            </a:fld>
            <a:endParaRPr lang="en-US"/>
          </a:p>
        </p:txBody>
      </p:sp>
    </p:spTree>
    <p:extLst>
      <p:ext uri="{BB962C8B-B14F-4D97-AF65-F5344CB8AC3E}">
        <p14:creationId xmlns:p14="http://schemas.microsoft.com/office/powerpoint/2010/main" val="92991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then do we look at life, and live it, with this realization? That’s really what Eccl is about. Let’s follow this journey. </a:t>
            </a:r>
          </a:p>
        </p:txBody>
      </p:sp>
      <p:sp>
        <p:nvSpPr>
          <p:cNvPr id="4" name="Slide Number Placeholder 3"/>
          <p:cNvSpPr>
            <a:spLocks noGrp="1"/>
          </p:cNvSpPr>
          <p:nvPr>
            <p:ph type="sldNum" sz="quarter" idx="5"/>
          </p:nvPr>
        </p:nvSpPr>
        <p:spPr/>
        <p:txBody>
          <a:bodyPr/>
          <a:lstStyle/>
          <a:p>
            <a:fld id="{92F7B6B2-42F1-4037-9C99-FEE903BF720E}" type="slidenum">
              <a:rPr lang="en-US" smtClean="0"/>
              <a:t>5</a:t>
            </a:fld>
            <a:endParaRPr lang="en-US"/>
          </a:p>
        </p:txBody>
      </p:sp>
    </p:spTree>
    <p:extLst>
      <p:ext uri="{BB962C8B-B14F-4D97-AF65-F5344CB8AC3E}">
        <p14:creationId xmlns:p14="http://schemas.microsoft.com/office/powerpoint/2010/main" val="72927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Pleasure is put under the magnifying glass. Pleasure here has connotation of festivities. “Let’s go to a festival this weekend. Let’s celebrate the holidays.” It’s a vapor. US?? </a:t>
            </a:r>
          </a:p>
        </p:txBody>
      </p:sp>
      <p:sp>
        <p:nvSpPr>
          <p:cNvPr id="4" name="Slide Number Placeholder 3"/>
          <p:cNvSpPr>
            <a:spLocks noGrp="1"/>
          </p:cNvSpPr>
          <p:nvPr>
            <p:ph type="sldNum" sz="quarter" idx="5"/>
          </p:nvPr>
        </p:nvSpPr>
        <p:spPr/>
        <p:txBody>
          <a:bodyPr/>
          <a:lstStyle/>
          <a:p>
            <a:fld id="{92F7B6B2-42F1-4037-9C99-FEE903BF720E}" type="slidenum">
              <a:rPr lang="en-US" smtClean="0"/>
              <a:t>6</a:t>
            </a:fld>
            <a:endParaRPr lang="en-US"/>
          </a:p>
        </p:txBody>
      </p:sp>
    </p:spTree>
    <p:extLst>
      <p:ext uri="{BB962C8B-B14F-4D97-AF65-F5344CB8AC3E}">
        <p14:creationId xmlns:p14="http://schemas.microsoft.com/office/powerpoint/2010/main" val="390557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it’s in property. Let’s have bigger house, more land, big garden, pools. </a:t>
            </a:r>
          </a:p>
        </p:txBody>
      </p:sp>
      <p:sp>
        <p:nvSpPr>
          <p:cNvPr id="4" name="Slide Number Placeholder 3"/>
          <p:cNvSpPr>
            <a:spLocks noGrp="1"/>
          </p:cNvSpPr>
          <p:nvPr>
            <p:ph type="sldNum" sz="quarter" idx="5"/>
          </p:nvPr>
        </p:nvSpPr>
        <p:spPr/>
        <p:txBody>
          <a:bodyPr/>
          <a:lstStyle/>
          <a:p>
            <a:fld id="{92F7B6B2-42F1-4037-9C99-FEE903BF720E}" type="slidenum">
              <a:rPr lang="en-US" smtClean="0"/>
              <a:t>7</a:t>
            </a:fld>
            <a:endParaRPr lang="en-US"/>
          </a:p>
        </p:txBody>
      </p:sp>
    </p:spTree>
    <p:extLst>
      <p:ext uri="{BB962C8B-B14F-4D97-AF65-F5344CB8AC3E}">
        <p14:creationId xmlns:p14="http://schemas.microsoft.com/office/powerpoint/2010/main" val="36393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looks at it and he says “It’s also a vapor.” It doesn’t last. Think about a swimming pool. Or a boat. US??</a:t>
            </a:r>
          </a:p>
        </p:txBody>
      </p:sp>
      <p:sp>
        <p:nvSpPr>
          <p:cNvPr id="4" name="Slide Number Placeholder 3"/>
          <p:cNvSpPr>
            <a:spLocks noGrp="1"/>
          </p:cNvSpPr>
          <p:nvPr>
            <p:ph type="sldNum" sz="quarter" idx="5"/>
          </p:nvPr>
        </p:nvSpPr>
        <p:spPr/>
        <p:txBody>
          <a:bodyPr/>
          <a:lstStyle/>
          <a:p>
            <a:fld id="{92F7B6B2-42F1-4037-9C99-FEE903BF720E}" type="slidenum">
              <a:rPr lang="en-US" smtClean="0"/>
              <a:t>8</a:t>
            </a:fld>
            <a:endParaRPr lang="en-US"/>
          </a:p>
        </p:txBody>
      </p:sp>
    </p:spTree>
    <p:extLst>
      <p:ext uri="{BB962C8B-B14F-4D97-AF65-F5344CB8AC3E}">
        <p14:creationId xmlns:p14="http://schemas.microsoft.com/office/powerpoint/2010/main" val="105698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it is acquiring wisdom. It is ironic that a wisdom book says that wisdom too is its own kind of vanity. No matter how wise you are, you die. And while we all want to leave a legacy, for the most part, your wisdom will go to the grave with you. US??</a:t>
            </a:r>
          </a:p>
        </p:txBody>
      </p:sp>
      <p:sp>
        <p:nvSpPr>
          <p:cNvPr id="4" name="Slide Number Placeholder 3"/>
          <p:cNvSpPr>
            <a:spLocks noGrp="1"/>
          </p:cNvSpPr>
          <p:nvPr>
            <p:ph type="sldNum" sz="quarter" idx="5"/>
          </p:nvPr>
        </p:nvSpPr>
        <p:spPr/>
        <p:txBody>
          <a:bodyPr/>
          <a:lstStyle/>
          <a:p>
            <a:fld id="{92F7B6B2-42F1-4037-9C99-FEE903BF720E}" type="slidenum">
              <a:rPr lang="en-US" smtClean="0"/>
              <a:t>9</a:t>
            </a:fld>
            <a:endParaRPr lang="en-US"/>
          </a:p>
        </p:txBody>
      </p:sp>
    </p:spTree>
    <p:extLst>
      <p:ext uri="{BB962C8B-B14F-4D97-AF65-F5344CB8AC3E}">
        <p14:creationId xmlns:p14="http://schemas.microsoft.com/office/powerpoint/2010/main" val="149926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1BB0D9-45FB-414E-8387-04CC00E1FC8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212451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BB0D9-45FB-414E-8387-04CC00E1FC8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36231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BB0D9-45FB-414E-8387-04CC00E1FC8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32135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BB0D9-45FB-414E-8387-04CC00E1FC8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4749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BB0D9-45FB-414E-8387-04CC00E1FC8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29039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BB0D9-45FB-414E-8387-04CC00E1FC8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36215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1BB0D9-45FB-414E-8387-04CC00E1FC8E}"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35083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BB0D9-45FB-414E-8387-04CC00E1FC8E}"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16357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B0D9-45FB-414E-8387-04CC00E1FC8E}"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230987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1BB0D9-45FB-414E-8387-04CC00E1FC8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26017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1BB0D9-45FB-414E-8387-04CC00E1FC8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00C8C-3650-4868-A7FD-E9A803C5C276}" type="slidenum">
              <a:rPr lang="en-US" smtClean="0"/>
              <a:t>‹#›</a:t>
            </a:fld>
            <a:endParaRPr lang="en-US"/>
          </a:p>
        </p:txBody>
      </p:sp>
    </p:spTree>
    <p:extLst>
      <p:ext uri="{BB962C8B-B14F-4D97-AF65-F5344CB8AC3E}">
        <p14:creationId xmlns:p14="http://schemas.microsoft.com/office/powerpoint/2010/main" val="7786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BB0D9-45FB-414E-8387-04CC00E1FC8E}" type="datetimeFigureOut">
              <a:rPr lang="en-US" smtClean="0"/>
              <a:t>1/21/2022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0C8C-3650-4868-A7FD-E9A803C5C276}" type="slidenum">
              <a:rPr lang="en-US" smtClean="0"/>
              <a:t>‹#›</a:t>
            </a:fld>
            <a:endParaRPr lang="en-US"/>
          </a:p>
        </p:txBody>
      </p:sp>
    </p:spTree>
    <p:extLst>
      <p:ext uri="{BB962C8B-B14F-4D97-AF65-F5344CB8AC3E}">
        <p14:creationId xmlns:p14="http://schemas.microsoft.com/office/powerpoint/2010/main" val="1213082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14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673" y="4003277"/>
            <a:ext cx="2696787" cy="2854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3539430"/>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2:18-19</a:t>
            </a:r>
            <a:endParaRPr lang="en-US" sz="3200" b="1" i="0" dirty="0">
              <a:solidFill>
                <a:srgbClr val="000000"/>
              </a:solidFill>
              <a:effectLst/>
              <a:latin typeface="system-ui"/>
            </a:endParaRPr>
          </a:p>
          <a:p>
            <a:pPr algn="l"/>
            <a:r>
              <a:rPr lang="en-US" sz="3200" b="0" i="0" dirty="0">
                <a:solidFill>
                  <a:srgbClr val="000000"/>
                </a:solidFill>
                <a:effectLst/>
                <a:latin typeface="system-ui"/>
              </a:rPr>
              <a:t>I hated all my toil in which I toil under the sun, seeing that I must leave it to the man who will come after me, and </a:t>
            </a:r>
            <a:r>
              <a:rPr lang="en-US" sz="3200" b="1" i="0" dirty="0">
                <a:solidFill>
                  <a:srgbClr val="000000"/>
                </a:solidFill>
                <a:effectLst/>
                <a:highlight>
                  <a:srgbClr val="FFFF00"/>
                </a:highlight>
                <a:latin typeface="system-ui"/>
              </a:rPr>
              <a:t>who knows whether he will be wise or a fool?</a:t>
            </a:r>
            <a:r>
              <a:rPr lang="en-US" sz="3200" b="1" i="0" dirty="0">
                <a:solidFill>
                  <a:srgbClr val="000000"/>
                </a:solidFill>
                <a:effectLst/>
                <a:latin typeface="system-ui"/>
              </a:rPr>
              <a:t> </a:t>
            </a:r>
            <a:r>
              <a:rPr lang="en-US" sz="3200" b="0" i="0" dirty="0">
                <a:solidFill>
                  <a:srgbClr val="000000"/>
                </a:solidFill>
                <a:effectLst/>
                <a:latin typeface="system-ui"/>
              </a:rPr>
              <a:t>Yet he will be master of all for which I toiled and used my wisdom under the sun. This also is vanity. </a:t>
            </a:r>
          </a:p>
        </p:txBody>
      </p:sp>
      <p:sp>
        <p:nvSpPr>
          <p:cNvPr id="5" name="Rectangle 4">
            <a:extLst>
              <a:ext uri="{FF2B5EF4-FFF2-40B4-BE49-F238E27FC236}">
                <a16:creationId xmlns:a16="http://schemas.microsoft.com/office/drawing/2014/main" id="{F42B8A19-28A0-427F-9876-E389DE17FA28}"/>
              </a:ext>
            </a:extLst>
          </p:cNvPr>
          <p:cNvSpPr/>
          <p:nvPr/>
        </p:nvSpPr>
        <p:spPr>
          <a:xfrm>
            <a:off x="5156185" y="4322642"/>
            <a:ext cx="4098494" cy="1107996"/>
          </a:xfrm>
          <a:prstGeom prst="rect">
            <a:avLst/>
          </a:prstGeom>
          <a:noFill/>
        </p:spPr>
        <p:txBody>
          <a:bodyPr wrap="non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Inheritance</a:t>
            </a:r>
          </a:p>
        </p:txBody>
      </p:sp>
    </p:spTree>
    <p:extLst>
      <p:ext uri="{BB962C8B-B14F-4D97-AF65-F5344CB8AC3E}">
        <p14:creationId xmlns:p14="http://schemas.microsoft.com/office/powerpoint/2010/main" val="293657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3539430"/>
          </a:xfrm>
          <a:prstGeom prst="rect">
            <a:avLst/>
          </a:prstGeom>
          <a:noFill/>
        </p:spPr>
        <p:txBody>
          <a:bodyPr wrap="square">
            <a:spAutoFit/>
          </a:bodyPr>
          <a:lstStyle/>
          <a:p>
            <a:pPr algn="l"/>
            <a:r>
              <a:rPr lang="en-US" sz="3200" b="1" i="0" dirty="0">
                <a:solidFill>
                  <a:srgbClr val="000000"/>
                </a:solidFill>
                <a:effectLst/>
                <a:latin typeface="system-ui"/>
              </a:rPr>
              <a:t>Ecclesiastes 4:7-8</a:t>
            </a:r>
          </a:p>
          <a:p>
            <a:pPr algn="l"/>
            <a:r>
              <a:rPr lang="en-US" sz="3200" b="0" i="0" dirty="0">
                <a:solidFill>
                  <a:srgbClr val="000000"/>
                </a:solidFill>
                <a:effectLst/>
                <a:latin typeface="system-ui"/>
              </a:rPr>
              <a:t>Again, I saw vanity under the sun: one person who has no other, either son or brother, yet there is no end to all his toil, and </a:t>
            </a:r>
            <a:r>
              <a:rPr lang="en-US" sz="3200" b="1" i="0" dirty="0">
                <a:solidFill>
                  <a:srgbClr val="000000"/>
                </a:solidFill>
                <a:effectLst/>
                <a:highlight>
                  <a:srgbClr val="FFFF00"/>
                </a:highlight>
                <a:latin typeface="system-ui"/>
              </a:rPr>
              <a:t>his eyes are never satisfied with riches</a:t>
            </a:r>
            <a:r>
              <a:rPr lang="en-US" sz="3200" b="0" i="0" dirty="0">
                <a:solidFill>
                  <a:srgbClr val="000000"/>
                </a:solidFill>
                <a:effectLst/>
                <a:latin typeface="system-ui"/>
              </a:rPr>
              <a:t>, so that he never asks, “For whom am I toiling and depriving myself of pleasure?” This also is vanity and an unhappy business.</a:t>
            </a:r>
          </a:p>
        </p:txBody>
      </p:sp>
      <p:sp>
        <p:nvSpPr>
          <p:cNvPr id="5" name="Rectangle 4">
            <a:extLst>
              <a:ext uri="{FF2B5EF4-FFF2-40B4-BE49-F238E27FC236}">
                <a16:creationId xmlns:a16="http://schemas.microsoft.com/office/drawing/2014/main" id="{B6A602EF-48D3-42DB-BEC9-FF3D389D4826}"/>
              </a:ext>
            </a:extLst>
          </p:cNvPr>
          <p:cNvSpPr/>
          <p:nvPr/>
        </p:nvSpPr>
        <p:spPr>
          <a:xfrm>
            <a:off x="6023198" y="4322642"/>
            <a:ext cx="2655983"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Wealth</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Picture 2" descr="See the source image">
            <a:extLst>
              <a:ext uri="{FF2B5EF4-FFF2-40B4-BE49-F238E27FC236}">
                <a16:creationId xmlns:a16="http://schemas.microsoft.com/office/drawing/2014/main" id="{2339B586-BCD8-4D89-99AE-6AB277BD3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560" y="4003277"/>
            <a:ext cx="2696787" cy="285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8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3046988"/>
          </a:xfrm>
          <a:prstGeom prst="rect">
            <a:avLst/>
          </a:prstGeom>
          <a:noFill/>
        </p:spPr>
        <p:txBody>
          <a:bodyPr wrap="square">
            <a:spAutoFit/>
          </a:bodyPr>
          <a:lstStyle/>
          <a:p>
            <a:pPr algn="l"/>
            <a:r>
              <a:rPr lang="en-US" sz="3200" b="1" i="0" dirty="0">
                <a:solidFill>
                  <a:srgbClr val="000000"/>
                </a:solidFill>
                <a:effectLst/>
                <a:latin typeface="system-ui"/>
              </a:rPr>
              <a:t>Ecclesiastes 5:10-11</a:t>
            </a:r>
          </a:p>
          <a:p>
            <a:pPr algn="l"/>
            <a:r>
              <a:rPr lang="en-US" sz="3200" b="1" i="0" dirty="0">
                <a:solidFill>
                  <a:srgbClr val="000000"/>
                </a:solidFill>
                <a:effectLst/>
                <a:highlight>
                  <a:srgbClr val="FFFF00"/>
                </a:highlight>
                <a:latin typeface="system-ui"/>
              </a:rPr>
              <a:t>He who loves money will not be satisfied with money</a:t>
            </a:r>
            <a:r>
              <a:rPr lang="en-US" sz="3200" b="0" i="0" dirty="0">
                <a:solidFill>
                  <a:srgbClr val="000000"/>
                </a:solidFill>
                <a:effectLst/>
                <a:latin typeface="system-ui"/>
              </a:rPr>
              <a:t>, nor he who loves wealth with his income; this also is vanity. When goods increase, they increase who eat them, and what advantage has their owner but to see them with his eyes? </a:t>
            </a:r>
          </a:p>
        </p:txBody>
      </p:sp>
      <p:pic>
        <p:nvPicPr>
          <p:cNvPr id="6" name="Picture 2" descr="See the source image">
            <a:extLst>
              <a:ext uri="{FF2B5EF4-FFF2-40B4-BE49-F238E27FC236}">
                <a16:creationId xmlns:a16="http://schemas.microsoft.com/office/drawing/2014/main" id="{215BB7E1-79F2-4E07-B6C8-C5C82D78A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560" y="4003277"/>
            <a:ext cx="2696787" cy="28547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56D6EBB-1753-40E1-8811-F95675BDC86D}"/>
              </a:ext>
            </a:extLst>
          </p:cNvPr>
          <p:cNvSpPr/>
          <p:nvPr/>
        </p:nvSpPr>
        <p:spPr>
          <a:xfrm>
            <a:off x="6023198" y="4322642"/>
            <a:ext cx="2655983"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Wealth</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603290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1269730"/>
            <a:ext cx="8884920" cy="1569660"/>
          </a:xfrm>
          <a:prstGeom prst="rect">
            <a:avLst/>
          </a:prstGeom>
          <a:noFill/>
        </p:spPr>
        <p:txBody>
          <a:bodyPr wrap="square">
            <a:spAutoFit/>
          </a:bodyPr>
          <a:lstStyle/>
          <a:p>
            <a:pPr algn="l"/>
            <a:r>
              <a:rPr lang="en-US" sz="3200" b="1" i="0" dirty="0">
                <a:solidFill>
                  <a:srgbClr val="000000"/>
                </a:solidFill>
                <a:effectLst/>
                <a:latin typeface="system-ui"/>
              </a:rPr>
              <a:t>Ecclesiastes 7:6</a:t>
            </a:r>
          </a:p>
          <a:p>
            <a:pPr algn="l"/>
            <a:r>
              <a:rPr lang="en-US" sz="3200" b="0" i="0" dirty="0">
                <a:solidFill>
                  <a:srgbClr val="000000"/>
                </a:solidFill>
                <a:effectLst/>
                <a:latin typeface="system-ui"/>
              </a:rPr>
              <a:t>For as the crackling of thorns under a pot, so is the </a:t>
            </a:r>
            <a:r>
              <a:rPr lang="en-US" sz="3200" b="1" i="0" dirty="0">
                <a:solidFill>
                  <a:srgbClr val="000000"/>
                </a:solidFill>
                <a:effectLst/>
                <a:highlight>
                  <a:srgbClr val="FFFF00"/>
                </a:highlight>
                <a:latin typeface="system-ui"/>
              </a:rPr>
              <a:t>laughter of the fools</a:t>
            </a:r>
            <a:r>
              <a:rPr lang="en-US" sz="3200" b="0" i="0" dirty="0">
                <a:solidFill>
                  <a:srgbClr val="000000"/>
                </a:solidFill>
                <a:effectLst/>
                <a:latin typeface="system-ui"/>
              </a:rPr>
              <a:t>; this also is vanity.</a:t>
            </a:r>
          </a:p>
        </p:txBody>
      </p:sp>
      <p:sp>
        <p:nvSpPr>
          <p:cNvPr id="5" name="Rectangle 4">
            <a:extLst>
              <a:ext uri="{FF2B5EF4-FFF2-40B4-BE49-F238E27FC236}">
                <a16:creationId xmlns:a16="http://schemas.microsoft.com/office/drawing/2014/main" id="{79BC4CD8-35D3-4D7D-A3DB-A4152DE373EC}"/>
              </a:ext>
            </a:extLst>
          </p:cNvPr>
          <p:cNvSpPr/>
          <p:nvPr/>
        </p:nvSpPr>
        <p:spPr>
          <a:xfrm>
            <a:off x="5797810" y="4249312"/>
            <a:ext cx="3216650" cy="1107996"/>
          </a:xfrm>
          <a:prstGeom prst="rect">
            <a:avLst/>
          </a:prstGeom>
          <a:noFill/>
        </p:spPr>
        <p:txBody>
          <a:bodyPr wrap="non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Laughter</a:t>
            </a:r>
          </a:p>
        </p:txBody>
      </p:sp>
    </p:spTree>
    <p:extLst>
      <p:ext uri="{BB962C8B-B14F-4D97-AF65-F5344CB8AC3E}">
        <p14:creationId xmlns:p14="http://schemas.microsoft.com/office/powerpoint/2010/main" val="27844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842" y="3810449"/>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507730"/>
            <a:ext cx="8884920" cy="3046988"/>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8:14</a:t>
            </a:r>
            <a:endParaRPr lang="en-US" sz="3200" b="1" i="0" dirty="0">
              <a:solidFill>
                <a:srgbClr val="000000"/>
              </a:solidFill>
              <a:effectLst/>
              <a:latin typeface="system-ui"/>
            </a:endParaRPr>
          </a:p>
          <a:p>
            <a:pPr algn="l"/>
            <a:r>
              <a:rPr lang="en-US" sz="3200" b="0" i="0" dirty="0">
                <a:solidFill>
                  <a:srgbClr val="000000"/>
                </a:solidFill>
                <a:effectLst/>
                <a:latin typeface="system-ui"/>
              </a:rPr>
              <a:t>There is a vanity that takes place on earth, that there are righteous people to whom it happens according to the deeds of the wicked, and there are wicked people to whom it happens according to the deeds of the righteous. </a:t>
            </a:r>
            <a:r>
              <a:rPr lang="en-US" sz="3200" b="1" i="0" dirty="0">
                <a:solidFill>
                  <a:srgbClr val="000000"/>
                </a:solidFill>
                <a:effectLst/>
                <a:highlight>
                  <a:srgbClr val="FFFF00"/>
                </a:highlight>
                <a:latin typeface="system-ui"/>
              </a:rPr>
              <a:t>I said that this also is vanity</a:t>
            </a:r>
            <a:r>
              <a:rPr lang="en-US" sz="3200" b="0" i="0" dirty="0">
                <a:solidFill>
                  <a:srgbClr val="000000"/>
                </a:solidFill>
                <a:effectLst/>
                <a:latin typeface="system-ui"/>
              </a:rPr>
              <a:t>.</a:t>
            </a:r>
          </a:p>
        </p:txBody>
      </p:sp>
      <p:sp>
        <p:nvSpPr>
          <p:cNvPr id="5" name="Rectangle 4">
            <a:extLst>
              <a:ext uri="{FF2B5EF4-FFF2-40B4-BE49-F238E27FC236}">
                <a16:creationId xmlns:a16="http://schemas.microsoft.com/office/drawing/2014/main" id="{541A9036-2473-4868-B0ED-ADE47EE44B9F}"/>
              </a:ext>
            </a:extLst>
          </p:cNvPr>
          <p:cNvSpPr/>
          <p:nvPr/>
        </p:nvSpPr>
        <p:spPr>
          <a:xfrm>
            <a:off x="1019331" y="4203144"/>
            <a:ext cx="7785400" cy="1107996"/>
          </a:xfrm>
          <a:prstGeom prst="rect">
            <a:avLst/>
          </a:prstGeom>
          <a:noFill/>
        </p:spPr>
        <p:txBody>
          <a:bodyPr wrap="square" lIns="91440" tIns="45720" rIns="91440" bIns="45720">
            <a:sp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Understanding Events</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677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826385"/>
            <a:ext cx="8884920" cy="2062103"/>
          </a:xfrm>
          <a:prstGeom prst="rect">
            <a:avLst/>
          </a:prstGeom>
          <a:noFill/>
        </p:spPr>
        <p:txBody>
          <a:bodyPr wrap="square">
            <a:spAutoFit/>
          </a:bodyPr>
          <a:lstStyle/>
          <a:p>
            <a:pPr algn="l"/>
            <a:r>
              <a:rPr lang="en-US" sz="3200" b="1" i="0" dirty="0">
                <a:solidFill>
                  <a:srgbClr val="000000"/>
                </a:solidFill>
                <a:effectLst/>
                <a:latin typeface="system-ui"/>
              </a:rPr>
              <a:t>Ecclesiastes 11:8</a:t>
            </a:r>
          </a:p>
          <a:p>
            <a:pPr algn="l"/>
            <a:r>
              <a:rPr lang="en-US" sz="3200" b="0" i="0" dirty="0">
                <a:solidFill>
                  <a:srgbClr val="000000"/>
                </a:solidFill>
                <a:effectLst/>
                <a:latin typeface="system-ui"/>
              </a:rPr>
              <a:t>So if a person lives many years, let him rejoice in them all; but let him remember that the days of darkness will be many. </a:t>
            </a:r>
            <a:r>
              <a:rPr lang="en-US" sz="3200" b="1" i="0" dirty="0">
                <a:solidFill>
                  <a:srgbClr val="000000"/>
                </a:solidFill>
                <a:effectLst/>
                <a:highlight>
                  <a:srgbClr val="FFFF00"/>
                </a:highlight>
                <a:latin typeface="system-ui"/>
              </a:rPr>
              <a:t>All that comes is vanity</a:t>
            </a:r>
            <a:r>
              <a:rPr lang="en-US" sz="3200" b="0" i="0" dirty="0">
                <a:solidFill>
                  <a:srgbClr val="000000"/>
                </a:solidFill>
                <a:effectLst/>
                <a:latin typeface="system-ui"/>
              </a:rPr>
              <a:t>.</a:t>
            </a:r>
          </a:p>
        </p:txBody>
      </p:sp>
      <p:sp>
        <p:nvSpPr>
          <p:cNvPr id="5" name="Rectangle 4">
            <a:extLst>
              <a:ext uri="{FF2B5EF4-FFF2-40B4-BE49-F238E27FC236}">
                <a16:creationId xmlns:a16="http://schemas.microsoft.com/office/drawing/2014/main" id="{C8556C70-4768-4FAA-8101-C4928B724950}"/>
              </a:ext>
            </a:extLst>
          </p:cNvPr>
          <p:cNvSpPr/>
          <p:nvPr/>
        </p:nvSpPr>
        <p:spPr>
          <a:xfrm>
            <a:off x="4835851" y="4249312"/>
            <a:ext cx="5521884" cy="1107996"/>
          </a:xfrm>
          <a:prstGeom prst="rect">
            <a:avLst/>
          </a:prstGeom>
          <a:noFill/>
        </p:spPr>
        <p:txBody>
          <a:bodyPr wrap="square" lIns="91440" tIns="45720" rIns="91440" bIns="45720">
            <a:sp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Old Age</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021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1017354"/>
            <a:ext cx="8884920" cy="2062103"/>
          </a:xfrm>
          <a:prstGeom prst="rect">
            <a:avLst/>
          </a:prstGeom>
          <a:noFill/>
        </p:spPr>
        <p:txBody>
          <a:bodyPr wrap="square">
            <a:spAutoFit/>
          </a:bodyPr>
          <a:lstStyle/>
          <a:p>
            <a:pPr algn="l"/>
            <a:r>
              <a:rPr lang="en-US" sz="3200" b="1" i="0" dirty="0">
                <a:solidFill>
                  <a:srgbClr val="000000"/>
                </a:solidFill>
                <a:effectLst/>
                <a:latin typeface="system-ui"/>
              </a:rPr>
              <a:t>Ecclesiastes 11:10</a:t>
            </a:r>
          </a:p>
          <a:p>
            <a:pPr algn="l"/>
            <a:r>
              <a:rPr lang="en-US" sz="3200" b="0" i="0" dirty="0">
                <a:solidFill>
                  <a:srgbClr val="000000"/>
                </a:solidFill>
                <a:effectLst/>
                <a:latin typeface="system-ui"/>
              </a:rPr>
              <a:t>Remove vexation from your heart, and put away pain from your body, for </a:t>
            </a:r>
            <a:r>
              <a:rPr lang="en-US" sz="3200" b="1" i="0" dirty="0">
                <a:solidFill>
                  <a:srgbClr val="000000"/>
                </a:solidFill>
                <a:effectLst/>
                <a:highlight>
                  <a:srgbClr val="FFFF00"/>
                </a:highlight>
                <a:latin typeface="system-ui"/>
              </a:rPr>
              <a:t>youth and the dawn of life are vanity</a:t>
            </a:r>
            <a:r>
              <a:rPr lang="en-US" sz="3200" b="0" i="0" dirty="0">
                <a:solidFill>
                  <a:srgbClr val="000000"/>
                </a:solidFill>
                <a:effectLst/>
                <a:latin typeface="system-ui"/>
              </a:rPr>
              <a:t>.</a:t>
            </a:r>
          </a:p>
        </p:txBody>
      </p:sp>
      <p:sp>
        <p:nvSpPr>
          <p:cNvPr id="5" name="Rectangle 4">
            <a:extLst>
              <a:ext uri="{FF2B5EF4-FFF2-40B4-BE49-F238E27FC236}">
                <a16:creationId xmlns:a16="http://schemas.microsoft.com/office/drawing/2014/main" id="{31669DAE-44BC-4B4A-B83C-B50AC46CBCB1}"/>
              </a:ext>
            </a:extLst>
          </p:cNvPr>
          <p:cNvSpPr/>
          <p:nvPr/>
        </p:nvSpPr>
        <p:spPr>
          <a:xfrm>
            <a:off x="5816184" y="4203144"/>
            <a:ext cx="2988546" cy="1107996"/>
          </a:xfrm>
          <a:prstGeom prst="rect">
            <a:avLst/>
          </a:prstGeom>
          <a:noFill/>
        </p:spPr>
        <p:txBody>
          <a:bodyPr wrap="square" lIns="91440" tIns="45720" rIns="91440" bIns="45720">
            <a:sp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Youth</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9886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2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436418" y="532630"/>
            <a:ext cx="8271164" cy="3323987"/>
          </a:xfrm>
          <a:prstGeom prst="rect">
            <a:avLst/>
          </a:prstGeom>
          <a:noFill/>
        </p:spPr>
        <p:txBody>
          <a:bodyPr wrap="square">
            <a:spAutoFit/>
          </a:bodyPr>
          <a:lstStyle/>
          <a:p>
            <a:r>
              <a:rPr lang="en-US" sz="3200" b="1" dirty="0">
                <a:solidFill>
                  <a:srgbClr val="000000"/>
                </a:solidFill>
                <a:effectLst/>
                <a:latin typeface="system-ui"/>
              </a:rPr>
              <a:t>Ecclesiastes 2:24-25</a:t>
            </a:r>
          </a:p>
          <a:p>
            <a:r>
              <a:rPr lang="en-US" sz="3200" b="0" dirty="0">
                <a:solidFill>
                  <a:srgbClr val="000000"/>
                </a:solidFill>
                <a:effectLst/>
                <a:latin typeface="system-ui"/>
              </a:rPr>
              <a:t>There is nothing better for a man than to eat and drink and tell himself that his labor is good. This also I have seen that it is from the hand of God. For who can eat and who can have </a:t>
            </a:r>
            <a:r>
              <a:rPr lang="en-US" sz="3200" b="1" dirty="0">
                <a:solidFill>
                  <a:srgbClr val="0070C0"/>
                </a:solidFill>
                <a:effectLst/>
                <a:latin typeface="system-ui"/>
              </a:rPr>
              <a:t>enjoyment</a:t>
            </a:r>
            <a:r>
              <a:rPr lang="en-US" sz="3200" b="0" dirty="0">
                <a:solidFill>
                  <a:srgbClr val="000000"/>
                </a:solidFill>
                <a:effectLst/>
                <a:latin typeface="system-ui"/>
              </a:rPr>
              <a:t> without Him?</a:t>
            </a:r>
          </a:p>
          <a:p>
            <a:endParaRPr lang="en-US" dirty="0"/>
          </a:p>
        </p:txBody>
      </p:sp>
    </p:spTree>
    <p:extLst>
      <p:ext uri="{BB962C8B-B14F-4D97-AF65-F5344CB8AC3E}">
        <p14:creationId xmlns:p14="http://schemas.microsoft.com/office/powerpoint/2010/main" val="22690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436417" y="532630"/>
            <a:ext cx="8416637" cy="2554545"/>
          </a:xfrm>
          <a:prstGeom prst="rect">
            <a:avLst/>
          </a:prstGeom>
          <a:noFill/>
        </p:spPr>
        <p:txBody>
          <a:bodyPr wrap="square">
            <a:spAutoFit/>
          </a:bodyPr>
          <a:lstStyle/>
          <a:p>
            <a:r>
              <a:rPr lang="en-US" sz="3200" b="1" dirty="0">
                <a:solidFill>
                  <a:srgbClr val="000000"/>
                </a:solidFill>
                <a:effectLst/>
                <a:latin typeface="system-ui"/>
              </a:rPr>
              <a:t>Ecclesiastes </a:t>
            </a:r>
            <a:r>
              <a:rPr lang="en-US" sz="3200" b="1" dirty="0">
                <a:solidFill>
                  <a:srgbClr val="000000"/>
                </a:solidFill>
                <a:latin typeface="system-ui"/>
              </a:rPr>
              <a:t>3:12-13</a:t>
            </a:r>
            <a:endParaRPr lang="en-US" sz="3200" b="1" dirty="0">
              <a:solidFill>
                <a:srgbClr val="000000"/>
              </a:solidFill>
              <a:effectLst/>
              <a:latin typeface="system-ui"/>
            </a:endParaRPr>
          </a:p>
          <a:p>
            <a:r>
              <a:rPr lang="en-US" sz="3200" b="0" i="0" dirty="0">
                <a:solidFill>
                  <a:srgbClr val="000000"/>
                </a:solidFill>
                <a:effectLst/>
                <a:latin typeface="system-ui"/>
              </a:rPr>
              <a:t>I know that there is nothing better for them than to </a:t>
            </a:r>
            <a:r>
              <a:rPr lang="en-US" sz="3200" b="1" i="0" dirty="0">
                <a:solidFill>
                  <a:srgbClr val="0070C0"/>
                </a:solidFill>
                <a:effectLst/>
                <a:latin typeface="system-ui"/>
              </a:rPr>
              <a:t>rejoice</a:t>
            </a:r>
            <a:r>
              <a:rPr lang="en-US" sz="3200" b="0" i="0" dirty="0">
                <a:solidFill>
                  <a:srgbClr val="000000"/>
                </a:solidFill>
                <a:effectLst/>
                <a:latin typeface="system-ui"/>
              </a:rPr>
              <a:t> and to do good in one’s lifetime; moreover, that every man who eats and drinks sees good in all his labor—it is the gift of God.</a:t>
            </a:r>
            <a:endParaRPr lang="en-US" dirty="0"/>
          </a:p>
        </p:txBody>
      </p:sp>
    </p:spTree>
    <p:extLst>
      <p:ext uri="{BB962C8B-B14F-4D97-AF65-F5344CB8AC3E}">
        <p14:creationId xmlns:p14="http://schemas.microsoft.com/office/powerpoint/2010/main" val="410685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9B0F46CC-EB7E-4C1D-BF7C-D6DC711204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87" b="195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27" y="3856617"/>
            <a:ext cx="2835333" cy="300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1" y="532630"/>
            <a:ext cx="9144000" cy="2062103"/>
          </a:xfrm>
          <a:prstGeom prst="rect">
            <a:avLst/>
          </a:prstGeom>
          <a:noFill/>
        </p:spPr>
        <p:txBody>
          <a:bodyPr wrap="square">
            <a:spAutoFit/>
          </a:bodyPr>
          <a:lstStyle/>
          <a:p>
            <a:r>
              <a:rPr lang="en-US" sz="3200" b="1" dirty="0">
                <a:solidFill>
                  <a:srgbClr val="000000"/>
                </a:solidFill>
                <a:effectLst/>
                <a:latin typeface="system-ui"/>
              </a:rPr>
              <a:t>Ecclesiastes </a:t>
            </a:r>
            <a:r>
              <a:rPr lang="en-US" sz="3200" b="1" dirty="0">
                <a:solidFill>
                  <a:srgbClr val="000000"/>
                </a:solidFill>
                <a:latin typeface="system-ui"/>
              </a:rPr>
              <a:t>3:22</a:t>
            </a:r>
            <a:endParaRPr lang="en-US" sz="3200" b="1" dirty="0">
              <a:solidFill>
                <a:srgbClr val="000000"/>
              </a:solidFill>
              <a:effectLst/>
              <a:latin typeface="system-ui"/>
            </a:endParaRPr>
          </a:p>
          <a:p>
            <a:r>
              <a:rPr lang="en-US" sz="3200" b="0" i="0" dirty="0">
                <a:solidFill>
                  <a:srgbClr val="000000"/>
                </a:solidFill>
                <a:effectLst/>
                <a:latin typeface="system-ui"/>
              </a:rPr>
              <a:t>I have seen that nothing is better than that man should </a:t>
            </a:r>
            <a:r>
              <a:rPr lang="en-US" sz="3200" b="1" i="0" dirty="0">
                <a:solidFill>
                  <a:srgbClr val="0070C0"/>
                </a:solidFill>
                <a:effectLst/>
                <a:latin typeface="system-ui"/>
              </a:rPr>
              <a:t>be happy </a:t>
            </a:r>
            <a:r>
              <a:rPr lang="en-US" sz="3200" b="0" i="0" dirty="0">
                <a:solidFill>
                  <a:srgbClr val="000000"/>
                </a:solidFill>
                <a:effectLst/>
                <a:latin typeface="system-ui"/>
              </a:rPr>
              <a:t>in his activities, for that is his lot. For who will bring him to see what will occur after him?</a:t>
            </a:r>
            <a:endParaRPr lang="en-US" dirty="0"/>
          </a:p>
        </p:txBody>
      </p:sp>
    </p:spTree>
    <p:extLst>
      <p:ext uri="{BB962C8B-B14F-4D97-AF65-F5344CB8AC3E}">
        <p14:creationId xmlns:p14="http://schemas.microsoft.com/office/powerpoint/2010/main" val="139307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55" y="4589914"/>
            <a:ext cx="2142605" cy="2268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0" y="172412"/>
            <a:ext cx="9144000" cy="4524315"/>
          </a:xfrm>
          <a:prstGeom prst="rect">
            <a:avLst/>
          </a:prstGeom>
          <a:noFill/>
        </p:spPr>
        <p:txBody>
          <a:bodyPr wrap="square">
            <a:spAutoFit/>
          </a:bodyPr>
          <a:lstStyle/>
          <a:p>
            <a:r>
              <a:rPr lang="en-US" sz="3200" b="1" dirty="0">
                <a:solidFill>
                  <a:srgbClr val="000000"/>
                </a:solidFill>
                <a:effectLst/>
                <a:latin typeface="system-ui"/>
              </a:rPr>
              <a:t>Ecclesiastes 5:18-19</a:t>
            </a:r>
          </a:p>
          <a:p>
            <a:r>
              <a:rPr lang="en-US" sz="3200" b="0" dirty="0">
                <a:solidFill>
                  <a:srgbClr val="000000"/>
                </a:solidFill>
                <a:effectLst/>
                <a:latin typeface="system-ui"/>
              </a:rPr>
              <a:t>Here is what I have seen to be good and fitting: to eat, to drink and </a:t>
            </a:r>
            <a:r>
              <a:rPr lang="en-US" sz="3200" b="1" dirty="0">
                <a:solidFill>
                  <a:srgbClr val="0070C0"/>
                </a:solidFill>
                <a:effectLst/>
                <a:latin typeface="system-ui"/>
              </a:rPr>
              <a:t>enjoy oneself </a:t>
            </a:r>
            <a:r>
              <a:rPr lang="en-US" sz="3200" b="0" dirty="0">
                <a:solidFill>
                  <a:srgbClr val="000000"/>
                </a:solidFill>
                <a:effectLst/>
                <a:latin typeface="system-ui"/>
              </a:rPr>
              <a:t>in all one’s labor in which he toils under the sun during the few years of his life which God has given him; for this is his reward. Furthermore, as for every man to whom God has given riches and wealth, He has also empowered him to eat from them and to receive his reward and </a:t>
            </a:r>
            <a:r>
              <a:rPr lang="en-US" sz="3200" b="1" dirty="0">
                <a:solidFill>
                  <a:srgbClr val="0070C0"/>
                </a:solidFill>
                <a:effectLst/>
                <a:latin typeface="system-ui"/>
              </a:rPr>
              <a:t>rejoice</a:t>
            </a:r>
            <a:r>
              <a:rPr lang="en-US" sz="3200" b="0" dirty="0">
                <a:solidFill>
                  <a:srgbClr val="000000"/>
                </a:solidFill>
                <a:effectLst/>
                <a:latin typeface="system-ui"/>
              </a:rPr>
              <a:t> in his labor; this is the gift of God.</a:t>
            </a:r>
            <a:endParaRPr lang="en-US" dirty="0"/>
          </a:p>
        </p:txBody>
      </p:sp>
    </p:spTree>
    <p:extLst>
      <p:ext uri="{BB962C8B-B14F-4D97-AF65-F5344CB8AC3E}">
        <p14:creationId xmlns:p14="http://schemas.microsoft.com/office/powerpoint/2010/main" val="18926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55" y="4589914"/>
            <a:ext cx="2142605" cy="2268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0" y="172412"/>
            <a:ext cx="9144000" cy="3046988"/>
          </a:xfrm>
          <a:prstGeom prst="rect">
            <a:avLst/>
          </a:prstGeom>
          <a:noFill/>
        </p:spPr>
        <p:txBody>
          <a:bodyPr wrap="square">
            <a:spAutoFit/>
          </a:bodyPr>
          <a:lstStyle/>
          <a:p>
            <a:r>
              <a:rPr lang="en-US" sz="3200" b="1" dirty="0">
                <a:solidFill>
                  <a:srgbClr val="000000"/>
                </a:solidFill>
                <a:effectLst/>
                <a:latin typeface="system-ui"/>
              </a:rPr>
              <a:t>Ecclesiastes </a:t>
            </a:r>
            <a:r>
              <a:rPr lang="en-US" sz="3200" b="1" dirty="0">
                <a:solidFill>
                  <a:srgbClr val="000000"/>
                </a:solidFill>
                <a:latin typeface="system-ui"/>
              </a:rPr>
              <a:t>7:14</a:t>
            </a:r>
            <a:endParaRPr lang="en-US" sz="3200" b="1" dirty="0">
              <a:solidFill>
                <a:srgbClr val="000000"/>
              </a:solidFill>
              <a:effectLst/>
              <a:latin typeface="system-ui"/>
            </a:endParaRPr>
          </a:p>
          <a:p>
            <a:r>
              <a:rPr lang="en-US" sz="3200" b="0" dirty="0">
                <a:solidFill>
                  <a:srgbClr val="000000"/>
                </a:solidFill>
                <a:effectLst/>
                <a:latin typeface="system-ui"/>
              </a:rPr>
              <a:t>In the day of prosperity </a:t>
            </a:r>
            <a:r>
              <a:rPr lang="en-US" sz="3200" b="1" dirty="0">
                <a:solidFill>
                  <a:srgbClr val="0070C0"/>
                </a:solidFill>
                <a:effectLst/>
                <a:latin typeface="system-ui"/>
              </a:rPr>
              <a:t>be happy</a:t>
            </a:r>
            <a:r>
              <a:rPr lang="en-US" sz="3200" b="0" dirty="0">
                <a:solidFill>
                  <a:srgbClr val="000000"/>
                </a:solidFill>
                <a:effectLst/>
                <a:latin typeface="system-ui"/>
              </a:rPr>
              <a:t>,</a:t>
            </a:r>
            <a:br>
              <a:rPr lang="en-US" sz="3200" dirty="0"/>
            </a:br>
            <a:r>
              <a:rPr lang="en-US" sz="3200" b="0" dirty="0">
                <a:solidFill>
                  <a:srgbClr val="000000"/>
                </a:solidFill>
                <a:effectLst/>
                <a:latin typeface="system-ui"/>
              </a:rPr>
              <a:t>But in the day of adversity consider—</a:t>
            </a:r>
            <a:br>
              <a:rPr lang="en-US" sz="3200" dirty="0"/>
            </a:br>
            <a:r>
              <a:rPr lang="en-US" sz="3200" b="0" dirty="0">
                <a:solidFill>
                  <a:srgbClr val="000000"/>
                </a:solidFill>
                <a:effectLst/>
                <a:latin typeface="system-ui"/>
              </a:rPr>
              <a:t>God has made the one as well as the other</a:t>
            </a:r>
            <a:br>
              <a:rPr lang="en-US" sz="3200" dirty="0"/>
            </a:br>
            <a:r>
              <a:rPr lang="en-US" sz="3200" b="0" dirty="0">
                <a:solidFill>
                  <a:srgbClr val="000000"/>
                </a:solidFill>
                <a:effectLst/>
                <a:latin typeface="system-ui"/>
              </a:rPr>
              <a:t>So that man will not discover anything that will be after him.</a:t>
            </a:r>
            <a:endParaRPr lang="en-US" dirty="0"/>
          </a:p>
        </p:txBody>
      </p:sp>
    </p:spTree>
    <p:extLst>
      <p:ext uri="{BB962C8B-B14F-4D97-AF65-F5344CB8AC3E}">
        <p14:creationId xmlns:p14="http://schemas.microsoft.com/office/powerpoint/2010/main" val="30847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655" y="4105938"/>
            <a:ext cx="2599805" cy="2752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D2C09F-FE65-4345-8145-0D4BD0CE8E9F}"/>
              </a:ext>
            </a:extLst>
          </p:cNvPr>
          <p:cNvSpPr txBox="1"/>
          <p:nvPr/>
        </p:nvSpPr>
        <p:spPr>
          <a:xfrm>
            <a:off x="110836" y="906703"/>
            <a:ext cx="9144000" cy="2062103"/>
          </a:xfrm>
          <a:prstGeom prst="rect">
            <a:avLst/>
          </a:prstGeom>
          <a:noFill/>
        </p:spPr>
        <p:txBody>
          <a:bodyPr wrap="square">
            <a:spAutoFit/>
          </a:bodyPr>
          <a:lstStyle/>
          <a:p>
            <a:r>
              <a:rPr lang="en-US" sz="3200" b="1" dirty="0">
                <a:solidFill>
                  <a:srgbClr val="000000"/>
                </a:solidFill>
                <a:effectLst/>
                <a:latin typeface="system-ui"/>
              </a:rPr>
              <a:t>Ecclesiastes 12:13</a:t>
            </a:r>
          </a:p>
          <a:p>
            <a:pPr algn="l"/>
            <a:r>
              <a:rPr lang="en-US" sz="3200" i="0" dirty="0">
                <a:effectLst/>
                <a:latin typeface="system-ui"/>
              </a:rPr>
              <a:t>Let us hear the conclusion of the whole matter:</a:t>
            </a:r>
          </a:p>
          <a:p>
            <a:pPr algn="l"/>
            <a:r>
              <a:rPr lang="en-US" sz="3200" i="0" dirty="0">
                <a:effectLst/>
                <a:latin typeface="system-ui"/>
              </a:rPr>
              <a:t>Fear God and keep His commandments,</a:t>
            </a:r>
          </a:p>
          <a:p>
            <a:pPr algn="l"/>
            <a:r>
              <a:rPr lang="en-US" sz="3200" i="0" dirty="0">
                <a:effectLst/>
                <a:latin typeface="system-ui"/>
              </a:rPr>
              <a:t>For this is man’s all.</a:t>
            </a:r>
          </a:p>
        </p:txBody>
      </p:sp>
    </p:spTree>
    <p:extLst>
      <p:ext uri="{BB962C8B-B14F-4D97-AF65-F5344CB8AC3E}">
        <p14:creationId xmlns:p14="http://schemas.microsoft.com/office/powerpoint/2010/main" val="1298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9B0F46CC-EB7E-4C1D-BF7C-D6DC711204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87" b="195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91273"/>
            <a:ext cx="2613660" cy="276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91273"/>
            <a:ext cx="2613660" cy="276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443345" y="570545"/>
            <a:ext cx="8257309" cy="3046988"/>
          </a:xfrm>
          <a:prstGeom prst="rect">
            <a:avLst/>
          </a:prstGeom>
          <a:noFill/>
        </p:spPr>
        <p:txBody>
          <a:bodyPr wrap="square">
            <a:spAutoFit/>
          </a:bodyPr>
          <a:lstStyle/>
          <a:p>
            <a:pPr algn="l"/>
            <a:r>
              <a:rPr lang="en-US" sz="3200" b="1" i="0" dirty="0">
                <a:solidFill>
                  <a:srgbClr val="000000"/>
                </a:solidFill>
                <a:effectLst/>
                <a:latin typeface="system-ui"/>
              </a:rPr>
              <a:t>Ecclesiastes 1:1-2</a:t>
            </a:r>
          </a:p>
          <a:p>
            <a:pPr algn="l"/>
            <a:r>
              <a:rPr lang="en-US" sz="3200" b="0" i="0" dirty="0">
                <a:solidFill>
                  <a:srgbClr val="000000"/>
                </a:solidFill>
                <a:effectLst/>
                <a:latin typeface="system-ui"/>
              </a:rPr>
              <a:t>The words of the Preacher, the son of David, king in Jerusalem.</a:t>
            </a:r>
          </a:p>
          <a:p>
            <a:pPr algn="l"/>
            <a:endParaRPr lang="en-US" sz="3200" b="0" i="0" dirty="0">
              <a:solidFill>
                <a:srgbClr val="000000"/>
              </a:solidFill>
              <a:effectLst/>
              <a:latin typeface="system-ui"/>
            </a:endParaRPr>
          </a:p>
          <a:p>
            <a:pPr algn="l"/>
            <a:r>
              <a:rPr lang="en-US" sz="3200" b="0" i="0" dirty="0">
                <a:solidFill>
                  <a:srgbClr val="000000"/>
                </a:solidFill>
                <a:effectLst/>
                <a:latin typeface="system-ui"/>
              </a:rPr>
              <a:t>“Vanity of vanities,” says the Preacher,</a:t>
            </a:r>
            <a:br>
              <a:rPr lang="en-US" sz="3200" b="0" i="0" dirty="0">
                <a:solidFill>
                  <a:srgbClr val="000000"/>
                </a:solidFill>
                <a:effectLst/>
                <a:latin typeface="system-ui"/>
              </a:rPr>
            </a:br>
            <a:r>
              <a:rPr lang="en-US" sz="3200" b="0" i="0" dirty="0">
                <a:solidFill>
                  <a:srgbClr val="000000"/>
                </a:solidFill>
                <a:effectLst/>
                <a:latin typeface="system-ui"/>
              </a:rPr>
              <a:t>“Vanity of vanities! All is vanity.”</a:t>
            </a:r>
          </a:p>
        </p:txBody>
      </p:sp>
      <p:sp>
        <p:nvSpPr>
          <p:cNvPr id="6" name="TextBox 5">
            <a:extLst>
              <a:ext uri="{FF2B5EF4-FFF2-40B4-BE49-F238E27FC236}">
                <a16:creationId xmlns:a16="http://schemas.microsoft.com/office/drawing/2014/main" id="{762B8D2F-40AF-4422-BBFB-5C1BA7F09082}"/>
              </a:ext>
            </a:extLst>
          </p:cNvPr>
          <p:cNvSpPr txBox="1"/>
          <p:nvPr/>
        </p:nvSpPr>
        <p:spPr>
          <a:xfrm>
            <a:off x="0" y="3880769"/>
            <a:ext cx="6271260"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3200" b="0" dirty="0">
                <a:solidFill>
                  <a:schemeClr val="bg1"/>
                </a:solidFill>
                <a:effectLst/>
                <a:latin typeface="system-ui"/>
              </a:rPr>
              <a:t>Yet you do not know what your life will be like tomorrow.</a:t>
            </a:r>
            <a:r>
              <a:rPr lang="en-US" sz="3200" b="0" u="sng" dirty="0">
                <a:solidFill>
                  <a:schemeClr val="bg1"/>
                </a:solidFill>
                <a:effectLst/>
                <a:latin typeface="system-ui"/>
              </a:rPr>
              <a:t> You are just a vapor</a:t>
            </a:r>
            <a:r>
              <a:rPr lang="en-US" sz="3200" b="0" dirty="0">
                <a:solidFill>
                  <a:schemeClr val="bg1"/>
                </a:solidFill>
                <a:effectLst/>
                <a:latin typeface="system-ui"/>
              </a:rPr>
              <a:t> that appears for a little while and then vanishes away.</a:t>
            </a:r>
          </a:p>
          <a:p>
            <a:r>
              <a:rPr lang="en-US" sz="3200" i="1" dirty="0">
                <a:solidFill>
                  <a:schemeClr val="bg1"/>
                </a:solidFill>
                <a:latin typeface="system-ui"/>
              </a:rPr>
              <a:t>									James 4:14</a:t>
            </a:r>
            <a:endParaRPr lang="en-US" sz="3200" i="1" dirty="0">
              <a:solidFill>
                <a:schemeClr val="bg1"/>
              </a:solidFill>
            </a:endParaRPr>
          </a:p>
        </p:txBody>
      </p:sp>
    </p:spTree>
    <p:extLst>
      <p:ext uri="{BB962C8B-B14F-4D97-AF65-F5344CB8AC3E}">
        <p14:creationId xmlns:p14="http://schemas.microsoft.com/office/powerpoint/2010/main" val="295566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91273"/>
            <a:ext cx="2613660" cy="276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443345" y="570545"/>
            <a:ext cx="8257309" cy="3046988"/>
          </a:xfrm>
          <a:prstGeom prst="rect">
            <a:avLst/>
          </a:prstGeom>
          <a:noFill/>
        </p:spPr>
        <p:txBody>
          <a:bodyPr wrap="square">
            <a:spAutoFit/>
          </a:bodyPr>
          <a:lstStyle/>
          <a:p>
            <a:pPr algn="l"/>
            <a:r>
              <a:rPr lang="en-US" sz="3200" b="1" i="0" dirty="0">
                <a:solidFill>
                  <a:srgbClr val="000000"/>
                </a:solidFill>
                <a:effectLst/>
                <a:latin typeface="system-ui"/>
              </a:rPr>
              <a:t>Ecclesiastes 1:1-2</a:t>
            </a:r>
          </a:p>
          <a:p>
            <a:pPr algn="l"/>
            <a:r>
              <a:rPr lang="en-US" sz="3200" b="0" i="0" dirty="0">
                <a:solidFill>
                  <a:srgbClr val="000000"/>
                </a:solidFill>
                <a:effectLst/>
                <a:latin typeface="system-ui"/>
              </a:rPr>
              <a:t>The words of the Preacher, the son of David, king in Jerusalem.</a:t>
            </a:r>
          </a:p>
          <a:p>
            <a:pPr algn="l"/>
            <a:endParaRPr lang="en-US" sz="3200" b="0" i="0" dirty="0">
              <a:solidFill>
                <a:srgbClr val="000000"/>
              </a:solidFill>
              <a:effectLst/>
              <a:latin typeface="system-ui"/>
            </a:endParaRPr>
          </a:p>
          <a:p>
            <a:pPr algn="l"/>
            <a:r>
              <a:rPr lang="en-US" sz="3200" b="0" i="0" dirty="0">
                <a:solidFill>
                  <a:srgbClr val="000000"/>
                </a:solidFill>
                <a:effectLst/>
                <a:latin typeface="system-ui"/>
              </a:rPr>
              <a:t>“Vanity of vanities,” says the Preacher,</a:t>
            </a:r>
            <a:br>
              <a:rPr lang="en-US" sz="3200" b="0" i="0" dirty="0">
                <a:solidFill>
                  <a:srgbClr val="000000"/>
                </a:solidFill>
                <a:effectLst/>
                <a:latin typeface="system-ui"/>
              </a:rPr>
            </a:br>
            <a:r>
              <a:rPr lang="en-US" sz="3200" b="0" i="0" dirty="0">
                <a:solidFill>
                  <a:srgbClr val="000000"/>
                </a:solidFill>
                <a:effectLst/>
                <a:latin typeface="system-ui"/>
              </a:rPr>
              <a:t>“Vanity of vanities! All is vanity.”</a:t>
            </a:r>
          </a:p>
        </p:txBody>
      </p:sp>
    </p:spTree>
    <p:extLst>
      <p:ext uri="{BB962C8B-B14F-4D97-AF65-F5344CB8AC3E}">
        <p14:creationId xmlns:p14="http://schemas.microsoft.com/office/powerpoint/2010/main" val="20865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91273"/>
            <a:ext cx="2613660" cy="276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207819" y="764508"/>
            <a:ext cx="8492836" cy="2554545"/>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2:1-2</a:t>
            </a:r>
            <a:endParaRPr lang="en-US" sz="3200" b="1" i="0" dirty="0">
              <a:solidFill>
                <a:srgbClr val="000000"/>
              </a:solidFill>
              <a:effectLst/>
              <a:latin typeface="system-ui"/>
            </a:endParaRPr>
          </a:p>
          <a:p>
            <a:pPr algn="l"/>
            <a:r>
              <a:rPr lang="en-US" sz="3200" b="0" i="0" dirty="0">
                <a:solidFill>
                  <a:srgbClr val="000000"/>
                </a:solidFill>
                <a:effectLst/>
                <a:latin typeface="system-ui"/>
              </a:rPr>
              <a:t>I said to myself, “Come now, I will test you with </a:t>
            </a:r>
            <a:r>
              <a:rPr lang="en-US" sz="3200" b="1" i="0" u="sng" dirty="0">
                <a:solidFill>
                  <a:srgbClr val="000000"/>
                </a:solidFill>
                <a:effectLst/>
                <a:latin typeface="system-ui"/>
              </a:rPr>
              <a:t>pleasure</a:t>
            </a:r>
            <a:r>
              <a:rPr lang="en-US" sz="3200" b="0" i="0" dirty="0">
                <a:solidFill>
                  <a:srgbClr val="000000"/>
                </a:solidFill>
                <a:effectLst/>
                <a:latin typeface="system-ui"/>
              </a:rPr>
              <a:t>. So enjoy yourself.” And behold, it too was futility. I said of laughter, “It is madness,” and of pleasure, “What does it accomplish?” </a:t>
            </a:r>
          </a:p>
        </p:txBody>
      </p:sp>
      <p:sp>
        <p:nvSpPr>
          <p:cNvPr id="2" name="Rectangle 1">
            <a:extLst>
              <a:ext uri="{FF2B5EF4-FFF2-40B4-BE49-F238E27FC236}">
                <a16:creationId xmlns:a16="http://schemas.microsoft.com/office/drawing/2014/main" id="{E4F41F6F-1FE9-4D8D-BB98-8E9392CEC754}"/>
              </a:ext>
            </a:extLst>
          </p:cNvPr>
          <p:cNvSpPr/>
          <p:nvPr/>
        </p:nvSpPr>
        <p:spPr>
          <a:xfrm>
            <a:off x="5718062" y="4366640"/>
            <a:ext cx="3124638"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Pleasure</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520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82" y="4677910"/>
            <a:ext cx="2059478" cy="2180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4524315"/>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2:4-6, 11</a:t>
            </a:r>
            <a:endParaRPr lang="en-US" sz="3200" b="1" i="0" dirty="0">
              <a:solidFill>
                <a:srgbClr val="000000"/>
              </a:solidFill>
              <a:effectLst/>
              <a:latin typeface="system-ui"/>
            </a:endParaRPr>
          </a:p>
          <a:p>
            <a:pPr algn="l"/>
            <a:r>
              <a:rPr lang="en-US" sz="3200" b="1" i="0" baseline="30000" dirty="0">
                <a:solidFill>
                  <a:srgbClr val="000000"/>
                </a:solidFill>
                <a:effectLst/>
                <a:latin typeface="system-ui"/>
              </a:rPr>
              <a:t> </a:t>
            </a:r>
            <a:r>
              <a:rPr lang="en-US" sz="3200" b="0" i="0" dirty="0">
                <a:solidFill>
                  <a:srgbClr val="000000"/>
                </a:solidFill>
                <a:effectLst/>
                <a:latin typeface="system-ui"/>
              </a:rPr>
              <a:t>I made great works. I built </a:t>
            </a:r>
            <a:r>
              <a:rPr lang="en-US" sz="3200" b="1" i="0" dirty="0">
                <a:solidFill>
                  <a:srgbClr val="000000"/>
                </a:solidFill>
                <a:effectLst/>
                <a:highlight>
                  <a:srgbClr val="FFFF00"/>
                </a:highlight>
                <a:latin typeface="system-ui"/>
              </a:rPr>
              <a:t>houses</a:t>
            </a:r>
            <a:r>
              <a:rPr lang="en-US" sz="3200" b="0" i="0" dirty="0">
                <a:solidFill>
                  <a:srgbClr val="000000"/>
                </a:solidFill>
                <a:effectLst/>
                <a:latin typeface="system-ui"/>
              </a:rPr>
              <a:t> and planted </a:t>
            </a:r>
            <a:r>
              <a:rPr lang="en-US" sz="3200" b="1" i="0" dirty="0">
                <a:solidFill>
                  <a:srgbClr val="000000"/>
                </a:solidFill>
                <a:effectLst/>
                <a:highlight>
                  <a:srgbClr val="FFFF00"/>
                </a:highlight>
                <a:latin typeface="system-ui"/>
              </a:rPr>
              <a:t>vineyards</a:t>
            </a:r>
            <a:r>
              <a:rPr lang="en-US" sz="3200" b="0" i="0" dirty="0">
                <a:solidFill>
                  <a:srgbClr val="000000"/>
                </a:solidFill>
                <a:effectLst/>
                <a:latin typeface="system-ui"/>
              </a:rPr>
              <a:t> for myself. I made myself </a:t>
            </a:r>
            <a:r>
              <a:rPr lang="en-US" sz="3200" b="1" i="0" dirty="0">
                <a:solidFill>
                  <a:srgbClr val="000000"/>
                </a:solidFill>
                <a:effectLst/>
                <a:highlight>
                  <a:srgbClr val="FFFF00"/>
                </a:highlight>
                <a:latin typeface="system-ui"/>
              </a:rPr>
              <a:t>gardens</a:t>
            </a:r>
            <a:r>
              <a:rPr lang="en-US" sz="3200" b="0" i="0" dirty="0">
                <a:solidFill>
                  <a:srgbClr val="000000"/>
                </a:solidFill>
                <a:effectLst/>
                <a:latin typeface="system-ui"/>
              </a:rPr>
              <a:t> and </a:t>
            </a:r>
            <a:r>
              <a:rPr lang="en-US" sz="3200" b="1" i="0" dirty="0">
                <a:solidFill>
                  <a:srgbClr val="000000"/>
                </a:solidFill>
                <a:effectLst/>
                <a:highlight>
                  <a:srgbClr val="FFFF00"/>
                </a:highlight>
                <a:latin typeface="system-ui"/>
              </a:rPr>
              <a:t>parks</a:t>
            </a:r>
            <a:r>
              <a:rPr lang="en-US" sz="3200" b="0" i="0" dirty="0">
                <a:solidFill>
                  <a:srgbClr val="000000"/>
                </a:solidFill>
                <a:effectLst/>
                <a:latin typeface="system-ui"/>
              </a:rPr>
              <a:t>, and planted in them all kinds of </a:t>
            </a:r>
            <a:r>
              <a:rPr lang="en-US" sz="3200" b="1" i="0" dirty="0">
                <a:solidFill>
                  <a:srgbClr val="000000"/>
                </a:solidFill>
                <a:effectLst/>
                <a:highlight>
                  <a:srgbClr val="FFFF00"/>
                </a:highlight>
                <a:latin typeface="system-ui"/>
              </a:rPr>
              <a:t>fruit trees</a:t>
            </a:r>
            <a:r>
              <a:rPr lang="en-US" sz="3200" b="0" i="0" dirty="0">
                <a:solidFill>
                  <a:srgbClr val="000000"/>
                </a:solidFill>
                <a:effectLst/>
                <a:latin typeface="system-ui"/>
              </a:rPr>
              <a:t>. I made myself </a:t>
            </a:r>
            <a:r>
              <a:rPr lang="en-US" sz="3200" b="1" i="0" dirty="0">
                <a:solidFill>
                  <a:srgbClr val="000000"/>
                </a:solidFill>
                <a:effectLst/>
                <a:highlight>
                  <a:srgbClr val="FFFF00"/>
                </a:highlight>
                <a:latin typeface="system-ui"/>
              </a:rPr>
              <a:t>pools</a:t>
            </a:r>
            <a:r>
              <a:rPr lang="en-US" sz="3200" b="0" i="0" dirty="0">
                <a:solidFill>
                  <a:srgbClr val="000000"/>
                </a:solidFill>
                <a:effectLst/>
                <a:latin typeface="system-ui"/>
              </a:rPr>
              <a:t> from which to water the forest of growing trees. …Then I considered all that my hands had done and the toil I had expended in doing it,  and behold, all was vanity and a striving after wind, and there was nothing to be gained under the sun.</a:t>
            </a:r>
          </a:p>
        </p:txBody>
      </p:sp>
      <p:sp>
        <p:nvSpPr>
          <p:cNvPr id="5" name="Rectangle 4">
            <a:extLst>
              <a:ext uri="{FF2B5EF4-FFF2-40B4-BE49-F238E27FC236}">
                <a16:creationId xmlns:a16="http://schemas.microsoft.com/office/drawing/2014/main" id="{67B7024D-3FE5-42AD-B597-F1ADEE9DCFB4}"/>
              </a:ext>
            </a:extLst>
          </p:cNvPr>
          <p:cNvSpPr/>
          <p:nvPr/>
        </p:nvSpPr>
        <p:spPr>
          <a:xfrm>
            <a:off x="5722043" y="4659959"/>
            <a:ext cx="3176640"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Property</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59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82" y="4677910"/>
            <a:ext cx="2059478" cy="2180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4524315"/>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2:4-6, 11</a:t>
            </a:r>
            <a:endParaRPr lang="en-US" sz="3200" b="1" i="0" dirty="0">
              <a:solidFill>
                <a:srgbClr val="000000"/>
              </a:solidFill>
              <a:effectLst/>
              <a:latin typeface="system-ui"/>
            </a:endParaRPr>
          </a:p>
          <a:p>
            <a:pPr algn="l"/>
            <a:r>
              <a:rPr lang="en-US" sz="3200" b="1" i="0" baseline="30000" dirty="0">
                <a:solidFill>
                  <a:srgbClr val="000000"/>
                </a:solidFill>
                <a:effectLst/>
                <a:latin typeface="system-ui"/>
              </a:rPr>
              <a:t> </a:t>
            </a:r>
            <a:r>
              <a:rPr lang="en-US" sz="3200" b="0" i="0" dirty="0">
                <a:solidFill>
                  <a:srgbClr val="000000"/>
                </a:solidFill>
                <a:effectLst/>
                <a:latin typeface="system-ui"/>
              </a:rPr>
              <a:t>I </a:t>
            </a:r>
            <a:r>
              <a:rPr lang="en-US" sz="3200" i="0" dirty="0">
                <a:solidFill>
                  <a:srgbClr val="000000"/>
                </a:solidFill>
                <a:effectLst/>
                <a:latin typeface="system-ui"/>
              </a:rPr>
              <a:t>made great works. I built houses and planted vineyards for myself. I made myself gardens and parks, and planted in them all kinds of fruit trees. I made myself pools </a:t>
            </a:r>
            <a:r>
              <a:rPr lang="en-US" sz="3200" b="0" i="0" dirty="0">
                <a:solidFill>
                  <a:srgbClr val="000000"/>
                </a:solidFill>
                <a:effectLst/>
                <a:latin typeface="system-ui"/>
              </a:rPr>
              <a:t>from which to water the forest of growing trees. …Then I considered all that my hands had done and the toil I had expended in doing it,  and behold, </a:t>
            </a:r>
            <a:r>
              <a:rPr lang="en-US" sz="3200" b="1" i="0" dirty="0">
                <a:solidFill>
                  <a:srgbClr val="000000"/>
                </a:solidFill>
                <a:effectLst/>
                <a:highlight>
                  <a:srgbClr val="FFFF00"/>
                </a:highlight>
                <a:latin typeface="system-ui"/>
              </a:rPr>
              <a:t>all was vanity and a striving after wind</a:t>
            </a:r>
            <a:r>
              <a:rPr lang="en-US" sz="3200" b="0" i="0" dirty="0">
                <a:solidFill>
                  <a:srgbClr val="000000"/>
                </a:solidFill>
                <a:effectLst/>
                <a:latin typeface="system-ui"/>
              </a:rPr>
              <a:t>, and there was nothing to be gained under the sun.</a:t>
            </a:r>
          </a:p>
        </p:txBody>
      </p:sp>
      <p:sp>
        <p:nvSpPr>
          <p:cNvPr id="5" name="Rectangle 4">
            <a:extLst>
              <a:ext uri="{FF2B5EF4-FFF2-40B4-BE49-F238E27FC236}">
                <a16:creationId xmlns:a16="http://schemas.microsoft.com/office/drawing/2014/main" id="{EECE5F93-F926-44B8-AEBD-ADC2AC8A2441}"/>
              </a:ext>
            </a:extLst>
          </p:cNvPr>
          <p:cNvSpPr/>
          <p:nvPr/>
        </p:nvSpPr>
        <p:spPr>
          <a:xfrm>
            <a:off x="5722043" y="4659959"/>
            <a:ext cx="3176640"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Property</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061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B5FF936-CBB7-49E6-9111-07757DA3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673" y="4003277"/>
            <a:ext cx="2696787" cy="2854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6C01E-CDA0-4F3F-9FE5-F62027E87D5F}"/>
              </a:ext>
            </a:extLst>
          </p:cNvPr>
          <p:cNvSpPr txBox="1"/>
          <p:nvPr/>
        </p:nvSpPr>
        <p:spPr>
          <a:xfrm>
            <a:off x="129540" y="258348"/>
            <a:ext cx="8884920" cy="4031873"/>
          </a:xfrm>
          <a:prstGeom prst="rect">
            <a:avLst/>
          </a:prstGeom>
          <a:noFill/>
        </p:spPr>
        <p:txBody>
          <a:bodyPr wrap="square">
            <a:spAutoFit/>
          </a:bodyPr>
          <a:lstStyle/>
          <a:p>
            <a:pPr algn="l"/>
            <a:r>
              <a:rPr lang="en-US" sz="3200" b="1" i="0" dirty="0">
                <a:solidFill>
                  <a:srgbClr val="000000"/>
                </a:solidFill>
                <a:effectLst/>
                <a:latin typeface="system-ui"/>
              </a:rPr>
              <a:t>Ecclesiastes </a:t>
            </a:r>
            <a:r>
              <a:rPr lang="en-US" sz="3200" b="1" dirty="0">
                <a:solidFill>
                  <a:srgbClr val="000000"/>
                </a:solidFill>
                <a:latin typeface="system-ui"/>
              </a:rPr>
              <a:t>2:15-16</a:t>
            </a:r>
            <a:endParaRPr lang="en-US" sz="3200" b="1" i="0" dirty="0">
              <a:solidFill>
                <a:srgbClr val="000000"/>
              </a:solidFill>
              <a:effectLst/>
              <a:latin typeface="system-ui"/>
            </a:endParaRPr>
          </a:p>
          <a:p>
            <a:pPr algn="l"/>
            <a:r>
              <a:rPr lang="en-US" sz="3200" b="0" i="0" dirty="0">
                <a:solidFill>
                  <a:srgbClr val="000000"/>
                </a:solidFill>
                <a:effectLst/>
                <a:latin typeface="system-ui"/>
              </a:rPr>
              <a:t>Then I said in my heart, “What happens to the fool will happen to me also. Why then have I been so very wise?” And I said in my heart that this also is vanity. For of the wise as of the fool there is no enduring remembrance, seeing that in the days to come all will have been long forgotten. </a:t>
            </a:r>
          </a:p>
          <a:p>
            <a:pPr algn="l"/>
            <a:r>
              <a:rPr lang="en-US" sz="3200" b="1" i="0" dirty="0">
                <a:solidFill>
                  <a:srgbClr val="000000"/>
                </a:solidFill>
                <a:effectLst/>
                <a:highlight>
                  <a:srgbClr val="FFFF00"/>
                </a:highlight>
                <a:latin typeface="system-ui"/>
              </a:rPr>
              <a:t>How the wise dies just like the fool</a:t>
            </a:r>
            <a:r>
              <a:rPr lang="en-US" sz="3200" b="0" i="0" dirty="0">
                <a:solidFill>
                  <a:srgbClr val="000000"/>
                </a:solidFill>
                <a:effectLst/>
                <a:latin typeface="system-ui"/>
              </a:rPr>
              <a:t>!</a:t>
            </a:r>
          </a:p>
        </p:txBody>
      </p:sp>
      <p:sp>
        <p:nvSpPr>
          <p:cNvPr id="5" name="Rectangle 4">
            <a:extLst>
              <a:ext uri="{FF2B5EF4-FFF2-40B4-BE49-F238E27FC236}">
                <a16:creationId xmlns:a16="http://schemas.microsoft.com/office/drawing/2014/main" id="{27523D1F-F47F-4427-BB98-C200204FD52D}"/>
              </a:ext>
            </a:extLst>
          </p:cNvPr>
          <p:cNvSpPr/>
          <p:nvPr/>
        </p:nvSpPr>
        <p:spPr>
          <a:xfrm>
            <a:off x="5600493" y="4466114"/>
            <a:ext cx="3029997" cy="1107996"/>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Wisdom</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618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1912</Words>
  <Application>Microsoft Office PowerPoint</Application>
  <PresentationFormat>On-screen Show (4:3)</PresentationFormat>
  <Paragraphs>106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Eastview Church</dc:creator>
  <cp:lastModifiedBy>Bryan Nash</cp:lastModifiedBy>
  <cp:revision>4</cp:revision>
  <dcterms:created xsi:type="dcterms:W3CDTF">2021-11-16T14:45:42Z</dcterms:created>
  <dcterms:modified xsi:type="dcterms:W3CDTF">2022-01-21T18:06:24Z</dcterms:modified>
</cp:coreProperties>
</file>