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1"/>
  </p:notesMasterIdLst>
  <p:sldIdLst>
    <p:sldId id="256" r:id="rId2"/>
    <p:sldId id="282" r:id="rId3"/>
    <p:sldId id="257" r:id="rId4"/>
    <p:sldId id="284" r:id="rId5"/>
    <p:sldId id="258" r:id="rId6"/>
    <p:sldId id="299" r:id="rId7"/>
    <p:sldId id="259" r:id="rId8"/>
    <p:sldId id="345" r:id="rId9"/>
    <p:sldId id="260" r:id="rId10"/>
    <p:sldId id="285" r:id="rId11"/>
    <p:sldId id="261" r:id="rId12"/>
    <p:sldId id="286" r:id="rId13"/>
    <p:sldId id="262" r:id="rId14"/>
    <p:sldId id="287" r:id="rId15"/>
    <p:sldId id="288" r:id="rId16"/>
    <p:sldId id="289" r:id="rId17"/>
    <p:sldId id="320" r:id="rId18"/>
    <p:sldId id="263" r:id="rId19"/>
    <p:sldId id="264" r:id="rId20"/>
    <p:sldId id="291" r:id="rId21"/>
    <p:sldId id="292" r:id="rId22"/>
    <p:sldId id="342" r:id="rId23"/>
    <p:sldId id="343" r:id="rId24"/>
    <p:sldId id="340" r:id="rId25"/>
    <p:sldId id="341" r:id="rId26"/>
    <p:sldId id="290" r:id="rId27"/>
    <p:sldId id="293" r:id="rId28"/>
    <p:sldId id="266" r:id="rId29"/>
    <p:sldId id="296" r:id="rId30"/>
    <p:sldId id="298" r:id="rId31"/>
    <p:sldId id="297" r:id="rId32"/>
    <p:sldId id="267" r:id="rId33"/>
    <p:sldId id="268" r:id="rId34"/>
    <p:sldId id="300" r:id="rId35"/>
    <p:sldId id="301" r:id="rId36"/>
    <p:sldId id="302" r:id="rId37"/>
    <p:sldId id="269" r:id="rId38"/>
    <p:sldId id="303" r:id="rId39"/>
    <p:sldId id="304" r:id="rId40"/>
    <p:sldId id="305" r:id="rId41"/>
    <p:sldId id="306" r:id="rId42"/>
    <p:sldId id="307" r:id="rId43"/>
    <p:sldId id="270" r:id="rId44"/>
    <p:sldId id="308" r:id="rId45"/>
    <p:sldId id="309" r:id="rId46"/>
    <p:sldId id="271" r:id="rId47"/>
    <p:sldId id="272" r:id="rId48"/>
    <p:sldId id="310" r:id="rId49"/>
    <p:sldId id="311" r:id="rId50"/>
    <p:sldId id="313" r:id="rId51"/>
    <p:sldId id="314" r:id="rId52"/>
    <p:sldId id="312" r:id="rId53"/>
    <p:sldId id="315" r:id="rId54"/>
    <p:sldId id="273" r:id="rId55"/>
    <p:sldId id="316" r:id="rId56"/>
    <p:sldId id="317" r:id="rId57"/>
    <p:sldId id="318" r:id="rId58"/>
    <p:sldId id="274" r:id="rId59"/>
    <p:sldId id="319" r:id="rId60"/>
    <p:sldId id="321" r:id="rId61"/>
    <p:sldId id="322" r:id="rId62"/>
    <p:sldId id="323" r:id="rId63"/>
    <p:sldId id="324" r:id="rId64"/>
    <p:sldId id="275" r:id="rId65"/>
    <p:sldId id="276" r:id="rId66"/>
    <p:sldId id="325" r:id="rId67"/>
    <p:sldId id="346" r:id="rId68"/>
    <p:sldId id="327" r:id="rId69"/>
    <p:sldId id="347" r:id="rId70"/>
    <p:sldId id="326" r:id="rId71"/>
    <p:sldId id="348" r:id="rId72"/>
    <p:sldId id="277" r:id="rId73"/>
    <p:sldId id="328" r:id="rId74"/>
    <p:sldId id="329" r:id="rId75"/>
    <p:sldId id="330" r:id="rId76"/>
    <p:sldId id="331" r:id="rId77"/>
    <p:sldId id="278" r:id="rId78"/>
    <p:sldId id="344" r:id="rId79"/>
    <p:sldId id="279" r:id="rId80"/>
    <p:sldId id="333" r:id="rId81"/>
    <p:sldId id="332" r:id="rId82"/>
    <p:sldId id="339" r:id="rId83"/>
    <p:sldId id="280" r:id="rId84"/>
    <p:sldId id="334" r:id="rId85"/>
    <p:sldId id="335" r:id="rId86"/>
    <p:sldId id="336" r:id="rId87"/>
    <p:sldId id="337" r:id="rId88"/>
    <p:sldId id="338" r:id="rId89"/>
    <p:sldId id="281" r:id="rId9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52E6C-0B43-4927-BAFD-ACFCEBC8266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F52BD-3E40-4C75-8796-703FD3D9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3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BE9C-60B2-4F08-9A17-CBA155FD4071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95F7-A15E-43F8-8A99-B0678E5E3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6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BE9C-60B2-4F08-9A17-CBA155FD4071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95F7-A15E-43F8-8A99-B0678E5E3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6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BE9C-60B2-4F08-9A17-CBA155FD4071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95F7-A15E-43F8-8A99-B0678E5E3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88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BE9C-60B2-4F08-9A17-CBA155FD4071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95F7-A15E-43F8-8A99-B0678E5E32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934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BE9C-60B2-4F08-9A17-CBA155FD4071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95F7-A15E-43F8-8A99-B0678E5E3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04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BE9C-60B2-4F08-9A17-CBA155FD4071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95F7-A15E-43F8-8A99-B0678E5E3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50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BE9C-60B2-4F08-9A17-CBA155FD4071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95F7-A15E-43F8-8A99-B0678E5E3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24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BE9C-60B2-4F08-9A17-CBA155FD4071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95F7-A15E-43F8-8A99-B0678E5E3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15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BE9C-60B2-4F08-9A17-CBA155FD4071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95F7-A15E-43F8-8A99-B0678E5E3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5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BE9C-60B2-4F08-9A17-CBA155FD4071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95F7-A15E-43F8-8A99-B0678E5E3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9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BE9C-60B2-4F08-9A17-CBA155FD4071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95F7-A15E-43F8-8A99-B0678E5E3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7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BE9C-60B2-4F08-9A17-CBA155FD4071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95F7-A15E-43F8-8A99-B0678E5E3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BE9C-60B2-4F08-9A17-CBA155FD4071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95F7-A15E-43F8-8A99-B0678E5E3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BE9C-60B2-4F08-9A17-CBA155FD4071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95F7-A15E-43F8-8A99-B0678E5E3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2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BE9C-60B2-4F08-9A17-CBA155FD4071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95F7-A15E-43F8-8A99-B0678E5E3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1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BE9C-60B2-4F08-9A17-CBA155FD4071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95F7-A15E-43F8-8A99-B0678E5E3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0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BE9C-60B2-4F08-9A17-CBA155FD4071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095F7-A15E-43F8-8A99-B0678E5E3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4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8BE9C-60B2-4F08-9A17-CBA155FD4071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095F7-A15E-43F8-8A99-B0678E5E3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240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220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4887" y="1562929"/>
            <a:ext cx="7295321" cy="3846443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My God is so big, so strong and so mighty,</a:t>
            </a:r>
          </a:p>
          <a:p>
            <a:pPr algn="l"/>
            <a:r>
              <a:rPr lang="en-US" sz="2700" dirty="0"/>
              <a:t>There's nothing my God cannot do. (repeat)</a:t>
            </a:r>
          </a:p>
          <a:p>
            <a:pPr algn="l"/>
            <a:r>
              <a:rPr lang="en-US" sz="2700" dirty="0"/>
              <a:t>The mountains are His, the rivers are His,</a:t>
            </a:r>
          </a:p>
          <a:p>
            <a:pPr algn="l"/>
            <a:r>
              <a:rPr lang="en-US" sz="2700" dirty="0"/>
              <a:t>The stars are His handiwork too. </a:t>
            </a:r>
          </a:p>
          <a:p>
            <a:pPr algn="l"/>
            <a:r>
              <a:rPr lang="en-US" sz="2700" dirty="0"/>
              <a:t>My God is so big, so strong and so mighty,</a:t>
            </a:r>
          </a:p>
          <a:p>
            <a:pPr algn="l"/>
            <a:r>
              <a:rPr lang="en-US" sz="2700" dirty="0"/>
              <a:t>There's nothing my God cannot do FOR YOU!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49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497207"/>
            <a:ext cx="6751097" cy="2303393"/>
          </a:xfrm>
        </p:spPr>
        <p:txBody>
          <a:bodyPr/>
          <a:lstStyle/>
          <a:p>
            <a:r>
              <a:rPr lang="en-US" sz="2700" dirty="0"/>
              <a:t>“Days of Creation”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85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1" y="1602685"/>
            <a:ext cx="8398565" cy="4134678"/>
          </a:xfrm>
        </p:spPr>
        <p:txBody>
          <a:bodyPr>
            <a:normAutofit/>
          </a:bodyPr>
          <a:lstStyle/>
          <a:p>
            <a:r>
              <a:rPr lang="en-US" sz="2250" dirty="0"/>
              <a:t>Day 1, Day 1, God made light where there was none (repeat)</a:t>
            </a:r>
          </a:p>
          <a:p>
            <a:r>
              <a:rPr lang="en-US" sz="2250" dirty="0"/>
              <a:t>Day 2, Day 2, God made clouds and skies of blue (repeat)</a:t>
            </a:r>
          </a:p>
          <a:p>
            <a:r>
              <a:rPr lang="en-US" sz="2250" dirty="0"/>
              <a:t>Day 3, Day 3, God made grass and flowers and trees (repeat)</a:t>
            </a:r>
          </a:p>
          <a:p>
            <a:r>
              <a:rPr lang="en-US" sz="2250" dirty="0"/>
              <a:t>Day 4, Day 4, Sun and moon and stars galore (repeat)</a:t>
            </a:r>
          </a:p>
          <a:p>
            <a:r>
              <a:rPr lang="en-US" sz="2250" dirty="0"/>
              <a:t>Day 5, Day 5, God made birds and fish alive (repeat)</a:t>
            </a:r>
          </a:p>
          <a:p>
            <a:r>
              <a:rPr lang="en-US" sz="2250" dirty="0"/>
              <a:t>Day 6, Day 6, Man and animals what a mix! (repeat)</a:t>
            </a:r>
          </a:p>
          <a:p>
            <a:r>
              <a:rPr lang="en-US" sz="2250" dirty="0"/>
              <a:t>Day 7, Day 7, God rested in His heaven (repeat)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103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695989"/>
            <a:ext cx="6751097" cy="2104611"/>
          </a:xfrm>
        </p:spPr>
        <p:txBody>
          <a:bodyPr>
            <a:normAutofit/>
          </a:bodyPr>
          <a:lstStyle/>
          <a:p>
            <a:r>
              <a:rPr lang="en-US" sz="2700" dirty="0"/>
              <a:t>“He’s Got the Whole World”</a:t>
            </a:r>
          </a:p>
        </p:txBody>
      </p:sp>
    </p:spTree>
    <p:extLst>
      <p:ext uri="{BB962C8B-B14F-4D97-AF65-F5344CB8AC3E}">
        <p14:creationId xmlns:p14="http://schemas.microsoft.com/office/powerpoint/2010/main" val="4285367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3974" y="2288485"/>
            <a:ext cx="7166114" cy="2782957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2700" dirty="0"/>
              <a:t>He’s got the whole world in His hands,</a:t>
            </a:r>
          </a:p>
          <a:p>
            <a:pPr algn="l">
              <a:defRPr/>
            </a:pPr>
            <a:r>
              <a:rPr lang="en-US" sz="2700" dirty="0">
                <a:solidFill>
                  <a:prstClr val="white"/>
                </a:solidFill>
                <a:latin typeface="Rockwell" panose="02060603020205020403"/>
              </a:rPr>
              <a:t>He’s got the whole world in His hands,</a:t>
            </a:r>
          </a:p>
          <a:p>
            <a:pPr algn="l">
              <a:defRPr/>
            </a:pPr>
            <a:r>
              <a:rPr lang="en-US" sz="2700" dirty="0">
                <a:solidFill>
                  <a:prstClr val="white"/>
                </a:solidFill>
                <a:latin typeface="Rockwell" panose="02060603020205020403"/>
              </a:rPr>
              <a:t>He’s got the whole world in His hands,</a:t>
            </a:r>
          </a:p>
          <a:p>
            <a:pPr algn="l">
              <a:defRPr/>
            </a:pPr>
            <a:r>
              <a:rPr lang="en-US" sz="2700" dirty="0">
                <a:solidFill>
                  <a:prstClr val="white"/>
                </a:solidFill>
                <a:latin typeface="Rockwell" panose="02060603020205020403"/>
              </a:rPr>
              <a:t>He’s got the whole world in His hands.</a:t>
            </a:r>
          </a:p>
          <a:p>
            <a:pPr>
              <a:defRPr/>
            </a:pPr>
            <a:endParaRPr lang="en-US" sz="2700" dirty="0">
              <a:solidFill>
                <a:prstClr val="white"/>
              </a:solidFill>
              <a:latin typeface="Rockwell" panose="02060603020205020403"/>
            </a:endParaRP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0957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3974" y="2288485"/>
            <a:ext cx="7166114" cy="2782957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2700" dirty="0"/>
              <a:t>He’s got Chase and Easton in His hands, </a:t>
            </a:r>
          </a:p>
          <a:p>
            <a:pPr algn="l">
              <a:defRPr/>
            </a:pPr>
            <a:r>
              <a:rPr lang="en-US" sz="2700" dirty="0">
                <a:solidFill>
                  <a:prstClr val="white"/>
                </a:solidFill>
                <a:latin typeface="Rockwell" panose="02060603020205020403"/>
              </a:rPr>
              <a:t>He’s got Waylon and Kason in His hands,</a:t>
            </a:r>
          </a:p>
          <a:p>
            <a:pPr algn="l">
              <a:defRPr/>
            </a:pPr>
            <a:r>
              <a:rPr lang="en-US" sz="2700" dirty="0">
                <a:solidFill>
                  <a:prstClr val="white"/>
                </a:solidFill>
                <a:latin typeface="Rockwell" panose="02060603020205020403"/>
              </a:rPr>
              <a:t>He’s got Timothy and Karen in His hands,</a:t>
            </a:r>
          </a:p>
          <a:p>
            <a:pPr algn="l">
              <a:defRPr/>
            </a:pPr>
            <a:r>
              <a:rPr lang="en-US" sz="2700" dirty="0">
                <a:solidFill>
                  <a:prstClr val="white"/>
                </a:solidFill>
                <a:latin typeface="Rockwell" panose="02060603020205020403"/>
              </a:rPr>
              <a:t>He’s got the whole world in His hands.</a:t>
            </a:r>
          </a:p>
          <a:p>
            <a:pPr>
              <a:defRPr/>
            </a:pPr>
            <a:endParaRPr lang="en-US" sz="2700" dirty="0">
              <a:solidFill>
                <a:prstClr val="white"/>
              </a:solidFill>
              <a:latin typeface="Rockwell" panose="02060603020205020403"/>
            </a:endParaRP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885310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3974" y="2288485"/>
            <a:ext cx="7166114" cy="2782957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2700" dirty="0"/>
              <a:t>He’s got the Eastview family in His hands, </a:t>
            </a:r>
          </a:p>
          <a:p>
            <a:pPr algn="l">
              <a:defRPr/>
            </a:pPr>
            <a:r>
              <a:rPr lang="en-US" sz="2700" dirty="0">
                <a:solidFill>
                  <a:prstClr val="white"/>
                </a:solidFill>
                <a:latin typeface="Rockwell" panose="02060603020205020403"/>
              </a:rPr>
              <a:t>He’s got the Eastview family in His hands,</a:t>
            </a:r>
          </a:p>
          <a:p>
            <a:pPr algn="l">
              <a:defRPr/>
            </a:pPr>
            <a:r>
              <a:rPr lang="en-US" sz="2700" dirty="0">
                <a:solidFill>
                  <a:prstClr val="white"/>
                </a:solidFill>
                <a:latin typeface="Rockwell" panose="02060603020205020403"/>
              </a:rPr>
              <a:t>He’s got the Eastview family in His hands,</a:t>
            </a:r>
          </a:p>
          <a:p>
            <a:pPr algn="l">
              <a:defRPr/>
            </a:pPr>
            <a:r>
              <a:rPr lang="en-US" sz="2700" dirty="0">
                <a:solidFill>
                  <a:prstClr val="white"/>
                </a:solidFill>
                <a:latin typeface="Rockwell" panose="02060603020205020403"/>
              </a:rPr>
              <a:t>He’s got the whole world in His hands.</a:t>
            </a:r>
          </a:p>
          <a:p>
            <a:pPr>
              <a:defRPr/>
            </a:pPr>
            <a:endParaRPr lang="en-US" sz="2700" dirty="0">
              <a:solidFill>
                <a:prstClr val="white"/>
              </a:solidFill>
              <a:latin typeface="Rockwell" panose="02060603020205020403"/>
            </a:endParaRP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056861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3974" y="2288485"/>
            <a:ext cx="7285383" cy="2782957"/>
          </a:xfrm>
        </p:spPr>
        <p:txBody>
          <a:bodyPr>
            <a:normAutofit lnSpcReduction="10000"/>
          </a:bodyPr>
          <a:lstStyle/>
          <a:p>
            <a:pPr algn="l">
              <a:defRPr/>
            </a:pPr>
            <a:r>
              <a:rPr lang="en-US" sz="2700" dirty="0"/>
              <a:t>He’s got everybody here in His hands, </a:t>
            </a:r>
          </a:p>
          <a:p>
            <a:pPr algn="l">
              <a:defRPr/>
            </a:pPr>
            <a:r>
              <a:rPr lang="en-US" sz="2700" dirty="0">
                <a:solidFill>
                  <a:prstClr val="white"/>
                </a:solidFill>
                <a:latin typeface="Rockwell" panose="02060603020205020403"/>
              </a:rPr>
              <a:t>He’s got everybody there in His hands,</a:t>
            </a:r>
          </a:p>
          <a:p>
            <a:pPr algn="l">
              <a:defRPr/>
            </a:pPr>
            <a:r>
              <a:rPr lang="en-US" sz="2700" dirty="0">
                <a:solidFill>
                  <a:prstClr val="white"/>
                </a:solidFill>
                <a:latin typeface="Rockwell" panose="02060603020205020403"/>
              </a:rPr>
              <a:t>He’s got everybody everywhere in His hands,</a:t>
            </a:r>
          </a:p>
          <a:p>
            <a:pPr algn="l">
              <a:defRPr/>
            </a:pPr>
            <a:r>
              <a:rPr lang="en-US" sz="2700" dirty="0">
                <a:solidFill>
                  <a:prstClr val="white"/>
                </a:solidFill>
                <a:latin typeface="Rockwell" panose="02060603020205020403"/>
              </a:rPr>
              <a:t>He’s got the whole world in His hands.</a:t>
            </a:r>
          </a:p>
          <a:p>
            <a:pPr>
              <a:defRPr/>
            </a:pPr>
            <a:endParaRPr lang="en-US" sz="2700" dirty="0">
              <a:solidFill>
                <a:prstClr val="white"/>
              </a:solidFill>
              <a:latin typeface="Rockwell" panose="02060603020205020403"/>
            </a:endParaRP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942833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745685"/>
            <a:ext cx="6751097" cy="2054915"/>
          </a:xfrm>
        </p:spPr>
        <p:txBody>
          <a:bodyPr/>
          <a:lstStyle/>
          <a:p>
            <a:r>
              <a:rPr lang="en-US" sz="2700" dirty="0"/>
              <a:t>Prayer of Praise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70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715868"/>
            <a:ext cx="6751097" cy="2084732"/>
          </a:xfrm>
        </p:spPr>
        <p:txBody>
          <a:bodyPr/>
          <a:lstStyle/>
          <a:p>
            <a:r>
              <a:rPr lang="en-US" sz="2700" dirty="0"/>
              <a:t>“Jesus’ Love is Bubbling Over”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9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507146"/>
            <a:ext cx="6751097" cy="2293454"/>
          </a:xfrm>
        </p:spPr>
        <p:txBody>
          <a:bodyPr/>
          <a:lstStyle/>
          <a:p>
            <a:r>
              <a:rPr lang="en-US" sz="2700" dirty="0"/>
              <a:t>“Jesus Loves the Little Children”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72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1699023"/>
            <a:ext cx="6751097" cy="3101578"/>
          </a:xfrm>
        </p:spPr>
        <p:txBody>
          <a:bodyPr>
            <a:normAutofit/>
          </a:bodyPr>
          <a:lstStyle/>
          <a:p>
            <a:r>
              <a:rPr lang="en-US" sz="2700" dirty="0"/>
              <a:t>(Slowly)</a:t>
            </a:r>
          </a:p>
          <a:p>
            <a:r>
              <a:rPr lang="en-US" sz="2700" dirty="0"/>
              <a:t>Jesus’ love is </a:t>
            </a:r>
            <a:r>
              <a:rPr lang="en-US" sz="2700" dirty="0" err="1"/>
              <a:t>bubblin</a:t>
            </a:r>
            <a:r>
              <a:rPr lang="en-US" sz="2700" dirty="0"/>
              <a:t>’ over,</a:t>
            </a:r>
          </a:p>
          <a:p>
            <a:r>
              <a:rPr lang="en-US" sz="2700" dirty="0"/>
              <a:t>Jesus’ love is </a:t>
            </a:r>
            <a:r>
              <a:rPr lang="en-US" sz="2700" dirty="0" err="1"/>
              <a:t>bubblin</a:t>
            </a:r>
            <a:r>
              <a:rPr lang="en-US" sz="2700" dirty="0"/>
              <a:t>’ over,</a:t>
            </a:r>
          </a:p>
          <a:p>
            <a:r>
              <a:rPr lang="en-US" sz="2700" dirty="0"/>
              <a:t>Jesus’ love is </a:t>
            </a:r>
            <a:r>
              <a:rPr lang="en-US" sz="2700" dirty="0" err="1"/>
              <a:t>bubblin</a:t>
            </a:r>
            <a:r>
              <a:rPr lang="en-US" sz="2700" dirty="0"/>
              <a:t>’ over,</a:t>
            </a:r>
          </a:p>
          <a:p>
            <a:r>
              <a:rPr lang="en-US" sz="2700" dirty="0"/>
              <a:t>Hal-le-</a:t>
            </a:r>
            <a:r>
              <a:rPr lang="en-US" sz="2700" dirty="0" err="1"/>
              <a:t>lu</a:t>
            </a:r>
            <a:r>
              <a:rPr lang="en-US" sz="2700" dirty="0"/>
              <a:t>-</a:t>
            </a:r>
            <a:r>
              <a:rPr lang="en-US" sz="2700" dirty="0" err="1"/>
              <a:t>jah</a:t>
            </a:r>
            <a:r>
              <a:rPr lang="en-US" sz="2700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362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922" y="2040007"/>
            <a:ext cx="7692887" cy="2760593"/>
          </a:xfrm>
        </p:spPr>
        <p:txBody>
          <a:bodyPr>
            <a:normAutofit/>
          </a:bodyPr>
          <a:lstStyle/>
          <a:p>
            <a:r>
              <a:rPr lang="en-US" sz="2700" dirty="0"/>
              <a:t>Bubble, bubble, bubble, bubble, </a:t>
            </a:r>
            <a:r>
              <a:rPr lang="en-US" sz="2700" dirty="0" err="1"/>
              <a:t>bubblin</a:t>
            </a:r>
            <a:r>
              <a:rPr lang="en-US" sz="2700" dirty="0"/>
              <a:t>’ over,</a:t>
            </a:r>
          </a:p>
          <a:p>
            <a:r>
              <a:rPr lang="en-US" sz="2700" dirty="0"/>
              <a:t>Bubble, bubble, bubble, bubble, </a:t>
            </a:r>
            <a:r>
              <a:rPr lang="en-US" sz="2700" dirty="0" err="1"/>
              <a:t>bubblin</a:t>
            </a:r>
            <a:r>
              <a:rPr lang="en-US" sz="2700" dirty="0"/>
              <a:t>’ over,</a:t>
            </a:r>
          </a:p>
          <a:p>
            <a:r>
              <a:rPr lang="en-US" sz="2700" dirty="0"/>
              <a:t>Bubble, bubble, bubble, bubble, </a:t>
            </a:r>
            <a:r>
              <a:rPr lang="en-US" sz="2700" dirty="0" err="1"/>
              <a:t>bubblin</a:t>
            </a:r>
            <a:r>
              <a:rPr lang="en-US" sz="2700" dirty="0"/>
              <a:t>’ over,</a:t>
            </a:r>
          </a:p>
          <a:p>
            <a:r>
              <a:rPr lang="en-US" sz="2700" dirty="0"/>
              <a:t>Hal-le-</a:t>
            </a:r>
            <a:r>
              <a:rPr lang="en-US" sz="2700" dirty="0" err="1"/>
              <a:t>lu</a:t>
            </a:r>
            <a:r>
              <a:rPr lang="en-US" sz="2700" dirty="0"/>
              <a:t>-</a:t>
            </a:r>
            <a:r>
              <a:rPr lang="en-US" sz="2700" dirty="0" err="1"/>
              <a:t>jah</a:t>
            </a:r>
            <a:r>
              <a:rPr lang="en-US" sz="2700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422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1699023"/>
            <a:ext cx="6751097" cy="3101578"/>
          </a:xfrm>
        </p:spPr>
        <p:txBody>
          <a:bodyPr>
            <a:normAutofit/>
          </a:bodyPr>
          <a:lstStyle/>
          <a:p>
            <a:r>
              <a:rPr lang="en-US" sz="2700" dirty="0"/>
              <a:t>(Faster…)</a:t>
            </a:r>
          </a:p>
          <a:p>
            <a:r>
              <a:rPr lang="en-US" sz="2700" dirty="0"/>
              <a:t>Jesus’ love is </a:t>
            </a:r>
            <a:r>
              <a:rPr lang="en-US" sz="2700" dirty="0" err="1"/>
              <a:t>bubblin</a:t>
            </a:r>
            <a:r>
              <a:rPr lang="en-US" sz="2700" dirty="0"/>
              <a:t>’ over,</a:t>
            </a:r>
          </a:p>
          <a:p>
            <a:r>
              <a:rPr lang="en-US" sz="2700" dirty="0"/>
              <a:t>Jesus’ love is </a:t>
            </a:r>
            <a:r>
              <a:rPr lang="en-US" sz="2700" dirty="0" err="1"/>
              <a:t>bubblin</a:t>
            </a:r>
            <a:r>
              <a:rPr lang="en-US" sz="2700" dirty="0"/>
              <a:t>’ over,</a:t>
            </a:r>
          </a:p>
          <a:p>
            <a:r>
              <a:rPr lang="en-US" sz="2700" dirty="0"/>
              <a:t>Jesus’ love is </a:t>
            </a:r>
            <a:r>
              <a:rPr lang="en-US" sz="2700" dirty="0" err="1"/>
              <a:t>bubblin</a:t>
            </a:r>
            <a:r>
              <a:rPr lang="en-US" sz="2700" dirty="0"/>
              <a:t>’ over,</a:t>
            </a:r>
          </a:p>
          <a:p>
            <a:r>
              <a:rPr lang="en-US" sz="2700" dirty="0"/>
              <a:t>Hal-le-</a:t>
            </a:r>
            <a:r>
              <a:rPr lang="en-US" sz="2700" dirty="0" err="1"/>
              <a:t>lu</a:t>
            </a:r>
            <a:r>
              <a:rPr lang="en-US" sz="2700" dirty="0"/>
              <a:t>-</a:t>
            </a:r>
            <a:r>
              <a:rPr lang="en-US" sz="2700" dirty="0" err="1"/>
              <a:t>jah</a:t>
            </a:r>
            <a:r>
              <a:rPr lang="en-US" sz="2700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657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922" y="2040007"/>
            <a:ext cx="7692887" cy="2760593"/>
          </a:xfrm>
        </p:spPr>
        <p:txBody>
          <a:bodyPr>
            <a:normAutofit/>
          </a:bodyPr>
          <a:lstStyle/>
          <a:p>
            <a:r>
              <a:rPr lang="en-US" sz="2700" dirty="0"/>
              <a:t>Bubble, bubble, bubble, bubble, </a:t>
            </a:r>
            <a:r>
              <a:rPr lang="en-US" sz="2700" dirty="0" err="1"/>
              <a:t>bubblin</a:t>
            </a:r>
            <a:r>
              <a:rPr lang="en-US" sz="2700" dirty="0"/>
              <a:t>’ over,</a:t>
            </a:r>
          </a:p>
          <a:p>
            <a:r>
              <a:rPr lang="en-US" sz="2700" dirty="0"/>
              <a:t>Bubble, bubble, bubble, bubble, </a:t>
            </a:r>
            <a:r>
              <a:rPr lang="en-US" sz="2700" dirty="0" err="1"/>
              <a:t>bubblin</a:t>
            </a:r>
            <a:r>
              <a:rPr lang="en-US" sz="2700" dirty="0"/>
              <a:t>’ over,</a:t>
            </a:r>
          </a:p>
          <a:p>
            <a:r>
              <a:rPr lang="en-US" sz="2700" dirty="0"/>
              <a:t>Bubble, bubble, bubble, bubble, </a:t>
            </a:r>
            <a:r>
              <a:rPr lang="en-US" sz="2700" dirty="0" err="1"/>
              <a:t>bubblin</a:t>
            </a:r>
            <a:r>
              <a:rPr lang="en-US" sz="2700" dirty="0"/>
              <a:t>’ over,</a:t>
            </a:r>
          </a:p>
          <a:p>
            <a:r>
              <a:rPr lang="en-US" sz="2700" dirty="0"/>
              <a:t>Hal-le-</a:t>
            </a:r>
            <a:r>
              <a:rPr lang="en-US" sz="2700" dirty="0" err="1"/>
              <a:t>lu</a:t>
            </a:r>
            <a:r>
              <a:rPr lang="en-US" sz="2700" dirty="0"/>
              <a:t>-</a:t>
            </a:r>
            <a:r>
              <a:rPr lang="en-US" sz="2700" dirty="0" err="1"/>
              <a:t>jah</a:t>
            </a:r>
            <a:r>
              <a:rPr lang="en-US" sz="2700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98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1699023"/>
            <a:ext cx="6751097" cy="3101578"/>
          </a:xfrm>
        </p:spPr>
        <p:txBody>
          <a:bodyPr>
            <a:normAutofit/>
          </a:bodyPr>
          <a:lstStyle/>
          <a:p>
            <a:r>
              <a:rPr lang="en-US" sz="2700" dirty="0"/>
              <a:t>(Fastest!)</a:t>
            </a:r>
          </a:p>
          <a:p>
            <a:r>
              <a:rPr lang="en-US" sz="2700" dirty="0"/>
              <a:t>Jesus’ love is </a:t>
            </a:r>
            <a:r>
              <a:rPr lang="en-US" sz="2700" dirty="0" err="1"/>
              <a:t>bubblin</a:t>
            </a:r>
            <a:r>
              <a:rPr lang="en-US" sz="2700" dirty="0"/>
              <a:t>’ over,</a:t>
            </a:r>
          </a:p>
          <a:p>
            <a:r>
              <a:rPr lang="en-US" sz="2700" dirty="0"/>
              <a:t>Jesus’ love is </a:t>
            </a:r>
            <a:r>
              <a:rPr lang="en-US" sz="2700" dirty="0" err="1"/>
              <a:t>bubblin</a:t>
            </a:r>
            <a:r>
              <a:rPr lang="en-US" sz="2700" dirty="0"/>
              <a:t>’ over,</a:t>
            </a:r>
          </a:p>
          <a:p>
            <a:r>
              <a:rPr lang="en-US" sz="2700" dirty="0"/>
              <a:t>Jesus’ love is </a:t>
            </a:r>
            <a:r>
              <a:rPr lang="en-US" sz="2700" dirty="0" err="1"/>
              <a:t>bubblin</a:t>
            </a:r>
            <a:r>
              <a:rPr lang="en-US" sz="2700" dirty="0"/>
              <a:t>’ over,</a:t>
            </a:r>
          </a:p>
          <a:p>
            <a:r>
              <a:rPr lang="en-US" sz="2700" dirty="0"/>
              <a:t>Hal-le-</a:t>
            </a:r>
            <a:r>
              <a:rPr lang="en-US" sz="2700" dirty="0" err="1"/>
              <a:t>lu</a:t>
            </a:r>
            <a:r>
              <a:rPr lang="en-US" sz="2700" dirty="0"/>
              <a:t>-</a:t>
            </a:r>
            <a:r>
              <a:rPr lang="en-US" sz="2700" dirty="0" err="1"/>
              <a:t>jah</a:t>
            </a:r>
            <a:r>
              <a:rPr lang="en-US" sz="2700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905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922" y="2040007"/>
            <a:ext cx="7692887" cy="2760593"/>
          </a:xfrm>
        </p:spPr>
        <p:txBody>
          <a:bodyPr>
            <a:normAutofit/>
          </a:bodyPr>
          <a:lstStyle/>
          <a:p>
            <a:r>
              <a:rPr lang="en-US" sz="2700" dirty="0"/>
              <a:t>Bubble, bubble, bubble, bubble, </a:t>
            </a:r>
            <a:r>
              <a:rPr lang="en-US" sz="2700" dirty="0" err="1"/>
              <a:t>bubblin</a:t>
            </a:r>
            <a:r>
              <a:rPr lang="en-US" sz="2700" dirty="0"/>
              <a:t>’ over,</a:t>
            </a:r>
          </a:p>
          <a:p>
            <a:r>
              <a:rPr lang="en-US" sz="2700" dirty="0"/>
              <a:t>Bubble, bubble, bubble, bubble, </a:t>
            </a:r>
            <a:r>
              <a:rPr lang="en-US" sz="2700" dirty="0" err="1"/>
              <a:t>bubblin</a:t>
            </a:r>
            <a:r>
              <a:rPr lang="en-US" sz="2700" dirty="0"/>
              <a:t>’ over,</a:t>
            </a:r>
          </a:p>
          <a:p>
            <a:r>
              <a:rPr lang="en-US" sz="2700" dirty="0"/>
              <a:t>Bubble, bubble, bubble, bubble, </a:t>
            </a:r>
            <a:r>
              <a:rPr lang="en-US" sz="2700" dirty="0" err="1"/>
              <a:t>bubblin</a:t>
            </a:r>
            <a:r>
              <a:rPr lang="en-US" sz="2700" dirty="0"/>
              <a:t>’ over,</a:t>
            </a:r>
          </a:p>
          <a:p>
            <a:r>
              <a:rPr lang="en-US" sz="2700" dirty="0"/>
              <a:t>Hal-le-</a:t>
            </a:r>
            <a:r>
              <a:rPr lang="en-US" sz="2700" dirty="0" err="1"/>
              <a:t>lu</a:t>
            </a:r>
            <a:r>
              <a:rPr lang="en-US" sz="2700" dirty="0"/>
              <a:t>-</a:t>
            </a:r>
            <a:r>
              <a:rPr lang="en-US" sz="2700" dirty="0" err="1"/>
              <a:t>jah</a:t>
            </a:r>
            <a:r>
              <a:rPr lang="en-US" sz="2700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8857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686050"/>
            <a:ext cx="6751097" cy="2114550"/>
          </a:xfrm>
        </p:spPr>
        <p:txBody>
          <a:bodyPr/>
          <a:lstStyle/>
          <a:p>
            <a:r>
              <a:rPr lang="en-US" sz="2700" dirty="0"/>
              <a:t>“Tip Toe, Tip Toe”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4413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199033"/>
            <a:ext cx="6751097" cy="2601568"/>
          </a:xfrm>
        </p:spPr>
        <p:txBody>
          <a:bodyPr>
            <a:normAutofit/>
          </a:bodyPr>
          <a:lstStyle/>
          <a:p>
            <a:r>
              <a:rPr lang="en-US" sz="2700" dirty="0"/>
              <a:t>Tip toe, tip toe, in God’s house,</a:t>
            </a:r>
          </a:p>
          <a:p>
            <a:r>
              <a:rPr lang="en-US" sz="2700" dirty="0"/>
              <a:t>Tip toe, tip toe, in God’s house</a:t>
            </a:r>
          </a:p>
          <a:p>
            <a:r>
              <a:rPr lang="en-US" sz="2700" dirty="0"/>
              <a:t>Tip toe, tip toe, in God’s house</a:t>
            </a:r>
          </a:p>
          <a:p>
            <a:r>
              <a:rPr lang="en-US" sz="2700" dirty="0"/>
              <a:t>Be as quiet as a little mouse.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820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725807"/>
            <a:ext cx="6751097" cy="2074793"/>
          </a:xfrm>
        </p:spPr>
        <p:txBody>
          <a:bodyPr/>
          <a:lstStyle/>
          <a:p>
            <a:r>
              <a:rPr lang="en-US" sz="2700" dirty="0"/>
              <a:t>“It Isn’t Any Trouble”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22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1582807"/>
            <a:ext cx="6751097" cy="3786809"/>
          </a:xfrm>
        </p:spPr>
        <p:txBody>
          <a:bodyPr>
            <a:normAutofit/>
          </a:bodyPr>
          <a:lstStyle/>
          <a:p>
            <a:r>
              <a:rPr lang="en-US" sz="2700" dirty="0"/>
              <a:t>It isn’t any trouble just to S-M-I-L-E,</a:t>
            </a:r>
          </a:p>
          <a:p>
            <a:r>
              <a:rPr lang="en-US" sz="2700" dirty="0"/>
              <a:t>Oh, it isn’t any trouble just to S-M-I-L-E,</a:t>
            </a:r>
          </a:p>
          <a:p>
            <a:r>
              <a:rPr lang="en-US" sz="2700" dirty="0"/>
              <a:t>So smile when you’re in trouble,</a:t>
            </a:r>
          </a:p>
          <a:p>
            <a:r>
              <a:rPr lang="en-US" sz="2700" dirty="0"/>
              <a:t>It will vanish like a bubble</a:t>
            </a:r>
          </a:p>
          <a:p>
            <a:r>
              <a:rPr lang="en-US" sz="2700" dirty="0"/>
              <a:t>If you’ll only take the trouble</a:t>
            </a:r>
          </a:p>
          <a:p>
            <a:r>
              <a:rPr lang="en-US" sz="2700" dirty="0"/>
              <a:t>Just to S-M-I-L-E!</a:t>
            </a:r>
          </a:p>
          <a:p>
            <a:endParaRPr lang="en-US" sz="2700" dirty="0"/>
          </a:p>
          <a:p>
            <a:endParaRPr lang="en-US" sz="2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1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1970433"/>
            <a:ext cx="6751097" cy="3468757"/>
          </a:xfrm>
        </p:spPr>
        <p:txBody>
          <a:bodyPr/>
          <a:lstStyle/>
          <a:p>
            <a:pPr algn="l"/>
            <a:r>
              <a:rPr lang="en-US" sz="2700" dirty="0"/>
              <a:t>Jesus loves the little children,</a:t>
            </a:r>
          </a:p>
          <a:p>
            <a:pPr algn="l"/>
            <a:r>
              <a:rPr lang="en-US" sz="2700" dirty="0"/>
              <a:t>All the children of the world,</a:t>
            </a:r>
          </a:p>
          <a:p>
            <a:pPr algn="l"/>
            <a:r>
              <a:rPr lang="en-US" sz="2700" dirty="0"/>
              <a:t>Red and yellow, black and white,</a:t>
            </a:r>
          </a:p>
          <a:p>
            <a:pPr algn="l"/>
            <a:r>
              <a:rPr lang="en-US" sz="2700" dirty="0"/>
              <a:t>They are precious in His sight,</a:t>
            </a:r>
          </a:p>
          <a:p>
            <a:pPr algn="l"/>
            <a:r>
              <a:rPr lang="en-US" sz="2700" dirty="0"/>
              <a:t>Jesus loves the little children of the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21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704" y="1582807"/>
            <a:ext cx="7454348" cy="3786809"/>
          </a:xfrm>
        </p:spPr>
        <p:txBody>
          <a:bodyPr>
            <a:normAutofit/>
          </a:bodyPr>
          <a:lstStyle/>
          <a:p>
            <a:r>
              <a:rPr lang="en-US" sz="2700" dirty="0"/>
              <a:t>It isn’t any trouble just to S-I-N-G, sing,</a:t>
            </a:r>
          </a:p>
          <a:p>
            <a:r>
              <a:rPr lang="en-US" sz="2700" dirty="0"/>
              <a:t>Oh, it isn’t any trouble just to S-I-N-G, sing,</a:t>
            </a:r>
          </a:p>
          <a:p>
            <a:r>
              <a:rPr lang="en-US" sz="2700" dirty="0"/>
              <a:t>So sing when you’re in trouble,</a:t>
            </a:r>
          </a:p>
          <a:p>
            <a:r>
              <a:rPr lang="en-US" sz="2700" dirty="0"/>
              <a:t>It will vanish like a bubble</a:t>
            </a:r>
          </a:p>
          <a:p>
            <a:r>
              <a:rPr lang="en-US" sz="2700" dirty="0"/>
              <a:t>If you’ll only take the trouble</a:t>
            </a:r>
          </a:p>
          <a:p>
            <a:r>
              <a:rPr lang="en-US" sz="2700" dirty="0"/>
              <a:t>Just to S-I-N-G, sing!</a:t>
            </a:r>
          </a:p>
          <a:p>
            <a:endParaRPr lang="en-US" sz="2700" dirty="0"/>
          </a:p>
          <a:p>
            <a:endParaRPr lang="en-US" sz="2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2952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104" y="1582807"/>
            <a:ext cx="7901609" cy="3786809"/>
          </a:xfrm>
        </p:spPr>
        <p:txBody>
          <a:bodyPr>
            <a:normAutofit/>
          </a:bodyPr>
          <a:lstStyle/>
          <a:p>
            <a:r>
              <a:rPr lang="en-US" sz="2700" dirty="0"/>
              <a:t>It isn’t any trouble just to P-R-A-Y, pray,</a:t>
            </a:r>
          </a:p>
          <a:p>
            <a:r>
              <a:rPr lang="en-US" sz="2700" dirty="0"/>
              <a:t>Oh, it isn’t any trouble just to P-R-A-Y, pray,</a:t>
            </a:r>
          </a:p>
          <a:p>
            <a:r>
              <a:rPr lang="en-US" sz="2700" dirty="0"/>
              <a:t>So pray when you’re in trouble,</a:t>
            </a:r>
          </a:p>
          <a:p>
            <a:r>
              <a:rPr lang="en-US" sz="2700" dirty="0"/>
              <a:t>It will vanish like a bubble</a:t>
            </a:r>
          </a:p>
          <a:p>
            <a:r>
              <a:rPr lang="en-US" sz="2700" dirty="0"/>
              <a:t>If you’ll only take the trouble</a:t>
            </a:r>
          </a:p>
          <a:p>
            <a:r>
              <a:rPr lang="en-US" sz="2700" dirty="0"/>
              <a:t>Just to P-R-A-Y, pray!</a:t>
            </a:r>
          </a:p>
          <a:p>
            <a:endParaRPr lang="en-US" sz="2700" dirty="0"/>
          </a:p>
          <a:p>
            <a:endParaRPr lang="en-US" sz="2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328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815258"/>
            <a:ext cx="6751097" cy="1985342"/>
          </a:xfrm>
        </p:spPr>
        <p:txBody>
          <a:bodyPr/>
          <a:lstStyle/>
          <a:p>
            <a:r>
              <a:rPr lang="en-US" sz="2700" dirty="0"/>
              <a:t>Prayer for the Sick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503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4461" y="2367997"/>
            <a:ext cx="7205870" cy="2432603"/>
          </a:xfrm>
        </p:spPr>
        <p:txBody>
          <a:bodyPr>
            <a:normAutofit/>
          </a:bodyPr>
          <a:lstStyle/>
          <a:p>
            <a:r>
              <a:rPr lang="en-US" sz="2700" dirty="0"/>
              <a:t>“The B-I-B-L-E” </a:t>
            </a:r>
          </a:p>
          <a:p>
            <a:r>
              <a:rPr lang="en-US" sz="2700" dirty="0"/>
              <a:t>and </a:t>
            </a:r>
          </a:p>
          <a:p>
            <a:r>
              <a:rPr lang="en-US" sz="2700" dirty="0"/>
              <a:t>“The Books of the New Testament”</a:t>
            </a:r>
          </a:p>
        </p:txBody>
      </p:sp>
    </p:spTree>
    <p:extLst>
      <p:ext uri="{BB962C8B-B14F-4D97-AF65-F5344CB8AC3E}">
        <p14:creationId xmlns:p14="http://schemas.microsoft.com/office/powerpoint/2010/main" val="18880649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8739" y="2129458"/>
            <a:ext cx="5158409" cy="2671142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The B-I-B-L-E,</a:t>
            </a:r>
          </a:p>
          <a:p>
            <a:pPr algn="l"/>
            <a:r>
              <a:rPr lang="en-US" sz="2700" dirty="0"/>
              <a:t>Yes, that’s the book for me.</a:t>
            </a:r>
          </a:p>
          <a:p>
            <a:pPr algn="l"/>
            <a:r>
              <a:rPr lang="en-US" sz="2700" dirty="0"/>
              <a:t>I stand upon the Word of God,</a:t>
            </a:r>
          </a:p>
          <a:p>
            <a:pPr algn="l"/>
            <a:r>
              <a:rPr lang="en-US" sz="2700" dirty="0"/>
              <a:t>The B-I-B-L-E.</a:t>
            </a:r>
          </a:p>
        </p:txBody>
      </p:sp>
    </p:spTree>
    <p:extLst>
      <p:ext uri="{BB962C8B-B14F-4D97-AF65-F5344CB8AC3E}">
        <p14:creationId xmlns:p14="http://schemas.microsoft.com/office/powerpoint/2010/main" val="32644849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7259" y="1481635"/>
            <a:ext cx="5701352" cy="3899848"/>
          </a:xfrm>
        </p:spPr>
        <p:txBody>
          <a:bodyPr>
            <a:noAutofit/>
          </a:bodyPr>
          <a:lstStyle/>
          <a:p>
            <a:pPr algn="l"/>
            <a:r>
              <a:rPr lang="en-US" sz="2700" dirty="0"/>
              <a:t>Matthew, Mark, Luke, and John,</a:t>
            </a:r>
          </a:p>
          <a:p>
            <a:pPr algn="l"/>
            <a:r>
              <a:rPr lang="en-US" sz="2700" dirty="0"/>
              <a:t>Acts, and the letter to the Romans,</a:t>
            </a:r>
          </a:p>
          <a:p>
            <a:pPr algn="l"/>
            <a:r>
              <a:rPr lang="en-US" sz="2700" dirty="0"/>
              <a:t>First and Second Corinthians,</a:t>
            </a:r>
          </a:p>
          <a:p>
            <a:pPr algn="l"/>
            <a:r>
              <a:rPr lang="en-US" sz="2700" dirty="0"/>
              <a:t>Galatians and Ephesians,</a:t>
            </a:r>
          </a:p>
          <a:p>
            <a:pPr algn="l"/>
            <a:r>
              <a:rPr lang="en-US" sz="2700" dirty="0"/>
              <a:t>Philippians, Colossians,</a:t>
            </a:r>
          </a:p>
          <a:p>
            <a:pPr algn="l"/>
            <a:r>
              <a:rPr lang="en-US" sz="2700" dirty="0"/>
              <a:t>First and Second Thessalonians,</a:t>
            </a:r>
          </a:p>
        </p:txBody>
      </p:sp>
    </p:spTree>
    <p:extLst>
      <p:ext uri="{BB962C8B-B14F-4D97-AF65-F5344CB8AC3E}">
        <p14:creationId xmlns:p14="http://schemas.microsoft.com/office/powerpoint/2010/main" val="23267528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496" y="1502107"/>
            <a:ext cx="5670644" cy="3807726"/>
          </a:xfrm>
        </p:spPr>
        <p:txBody>
          <a:bodyPr>
            <a:noAutofit/>
          </a:bodyPr>
          <a:lstStyle/>
          <a:p>
            <a:pPr algn="l"/>
            <a:r>
              <a:rPr lang="en-US" sz="2700" dirty="0"/>
              <a:t>First and Second Timothy,</a:t>
            </a:r>
          </a:p>
          <a:p>
            <a:pPr algn="l"/>
            <a:r>
              <a:rPr lang="en-US" sz="2700" dirty="0"/>
              <a:t>Titus and Philemon,</a:t>
            </a:r>
          </a:p>
          <a:p>
            <a:pPr algn="l"/>
            <a:r>
              <a:rPr lang="en-US" sz="2700" dirty="0"/>
              <a:t>Hebrews, James,</a:t>
            </a:r>
          </a:p>
          <a:p>
            <a:pPr algn="l"/>
            <a:r>
              <a:rPr lang="en-US" sz="2700" dirty="0"/>
              <a:t>First and Second Peter,</a:t>
            </a:r>
          </a:p>
          <a:p>
            <a:pPr algn="l"/>
            <a:r>
              <a:rPr lang="en-US" sz="2700" dirty="0"/>
              <a:t>First and Second and Third John,</a:t>
            </a:r>
          </a:p>
          <a:p>
            <a:pPr algn="l"/>
            <a:r>
              <a:rPr lang="en-US" sz="2700" dirty="0"/>
              <a:t>Jude and Revelation.</a:t>
            </a:r>
          </a:p>
        </p:txBody>
      </p:sp>
    </p:spTree>
    <p:extLst>
      <p:ext uri="{BB962C8B-B14F-4D97-AF65-F5344CB8AC3E}">
        <p14:creationId xmlns:p14="http://schemas.microsoft.com/office/powerpoint/2010/main" val="31901405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3009900"/>
            <a:ext cx="6751097" cy="1790700"/>
          </a:xfrm>
        </p:spPr>
        <p:txBody>
          <a:bodyPr/>
          <a:lstStyle/>
          <a:p>
            <a:r>
              <a:rPr lang="en-US" sz="2700" dirty="0"/>
              <a:t>“Oh, Be Careful”</a:t>
            </a:r>
          </a:p>
        </p:txBody>
      </p:sp>
    </p:spTree>
    <p:extLst>
      <p:ext uri="{BB962C8B-B14F-4D97-AF65-F5344CB8AC3E}">
        <p14:creationId xmlns:p14="http://schemas.microsoft.com/office/powerpoint/2010/main" val="22811706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599" y="1699022"/>
            <a:ext cx="6575949" cy="3459956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Oh, be careful little eyes what you see,</a:t>
            </a:r>
          </a:p>
          <a:p>
            <a:pPr algn="l"/>
            <a:r>
              <a:rPr lang="en-US" sz="2700" dirty="0"/>
              <a:t>Oh, be careful little eyes what you see,</a:t>
            </a:r>
          </a:p>
          <a:p>
            <a:pPr algn="l"/>
            <a:r>
              <a:rPr lang="en-US" sz="2700" dirty="0"/>
              <a:t>For the Father up above</a:t>
            </a:r>
          </a:p>
          <a:p>
            <a:pPr algn="l"/>
            <a:r>
              <a:rPr lang="en-US" sz="2700" dirty="0"/>
              <a:t>Is looking down in love,</a:t>
            </a:r>
          </a:p>
          <a:p>
            <a:pPr algn="l"/>
            <a:r>
              <a:rPr lang="en-US" sz="2700" dirty="0"/>
              <a:t>So be careful, little eyes what you see.</a:t>
            </a:r>
          </a:p>
        </p:txBody>
      </p:sp>
    </p:spTree>
    <p:extLst>
      <p:ext uri="{BB962C8B-B14F-4D97-AF65-F5344CB8AC3E}">
        <p14:creationId xmlns:p14="http://schemas.microsoft.com/office/powerpoint/2010/main" val="37278236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599" y="1699022"/>
            <a:ext cx="6575949" cy="3459956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Oh, be careful little ears what you hear,</a:t>
            </a:r>
          </a:p>
          <a:p>
            <a:pPr algn="l"/>
            <a:r>
              <a:rPr lang="en-US" sz="2700" dirty="0"/>
              <a:t>Oh, be careful little ears what you hear,</a:t>
            </a:r>
          </a:p>
          <a:p>
            <a:pPr algn="l"/>
            <a:r>
              <a:rPr lang="en-US" sz="2700" dirty="0"/>
              <a:t>For the Father up above</a:t>
            </a:r>
          </a:p>
          <a:p>
            <a:pPr algn="l"/>
            <a:r>
              <a:rPr lang="en-US" sz="2700" dirty="0"/>
              <a:t>Is looking down in love,</a:t>
            </a:r>
          </a:p>
          <a:p>
            <a:pPr algn="l"/>
            <a:r>
              <a:rPr lang="en-US" sz="2700" dirty="0"/>
              <a:t>So be careful, little ears what you hear.</a:t>
            </a:r>
          </a:p>
        </p:txBody>
      </p:sp>
    </p:spTree>
    <p:extLst>
      <p:ext uri="{BB962C8B-B14F-4D97-AF65-F5344CB8AC3E}">
        <p14:creationId xmlns:p14="http://schemas.microsoft.com/office/powerpoint/2010/main" val="4185689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3123" y="1970433"/>
            <a:ext cx="6824426" cy="3468757"/>
          </a:xfrm>
        </p:spPr>
        <p:txBody>
          <a:bodyPr/>
          <a:lstStyle/>
          <a:p>
            <a:pPr algn="l"/>
            <a:r>
              <a:rPr lang="en-US" sz="2700" dirty="0"/>
              <a:t>Jesus died for all the children,</a:t>
            </a:r>
          </a:p>
          <a:p>
            <a:pPr algn="l"/>
            <a:r>
              <a:rPr lang="en-US" sz="2700" dirty="0"/>
              <a:t>All the children of the world,</a:t>
            </a:r>
          </a:p>
          <a:p>
            <a:pPr algn="l"/>
            <a:r>
              <a:rPr lang="en-US" sz="2700" dirty="0"/>
              <a:t>Red and yellow, black and white,</a:t>
            </a:r>
          </a:p>
          <a:p>
            <a:pPr algn="l"/>
            <a:r>
              <a:rPr lang="en-US" sz="2700" dirty="0"/>
              <a:t>They are precious in His sight,</a:t>
            </a:r>
          </a:p>
          <a:p>
            <a:pPr algn="l"/>
            <a:r>
              <a:rPr lang="en-US" sz="2700" dirty="0"/>
              <a:t>Jesus died for all the children of the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6613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599" y="1699022"/>
            <a:ext cx="6575949" cy="3459956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Oh, be careful little tongue what you say,</a:t>
            </a:r>
          </a:p>
          <a:p>
            <a:pPr algn="l"/>
            <a:r>
              <a:rPr lang="en-US" sz="2700" dirty="0"/>
              <a:t>Oh, be careful little tongue what you say,</a:t>
            </a:r>
          </a:p>
          <a:p>
            <a:pPr algn="l"/>
            <a:r>
              <a:rPr lang="en-US" sz="2700" dirty="0"/>
              <a:t>For the Father up above</a:t>
            </a:r>
          </a:p>
          <a:p>
            <a:pPr algn="l"/>
            <a:r>
              <a:rPr lang="en-US" sz="2700" dirty="0"/>
              <a:t>Is looking down in love,</a:t>
            </a:r>
          </a:p>
          <a:p>
            <a:pPr algn="l"/>
            <a:r>
              <a:rPr lang="en-US" sz="2700" dirty="0"/>
              <a:t>So be careful, little tongue what you say.</a:t>
            </a:r>
          </a:p>
        </p:txBody>
      </p:sp>
    </p:spTree>
    <p:extLst>
      <p:ext uri="{BB962C8B-B14F-4D97-AF65-F5344CB8AC3E}">
        <p14:creationId xmlns:p14="http://schemas.microsoft.com/office/powerpoint/2010/main" val="16161571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599" y="1699022"/>
            <a:ext cx="6575949" cy="3459956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Oh, be careful little hands what you do,</a:t>
            </a:r>
          </a:p>
          <a:p>
            <a:pPr algn="l"/>
            <a:r>
              <a:rPr lang="en-US" sz="2700" dirty="0"/>
              <a:t>Oh, be careful little hands what you do,</a:t>
            </a:r>
          </a:p>
          <a:p>
            <a:pPr algn="l"/>
            <a:r>
              <a:rPr lang="en-US" sz="2700" dirty="0"/>
              <a:t>For the Father up above</a:t>
            </a:r>
          </a:p>
          <a:p>
            <a:pPr algn="l"/>
            <a:r>
              <a:rPr lang="en-US" sz="2700" dirty="0"/>
              <a:t>Is looking down in love,</a:t>
            </a:r>
          </a:p>
          <a:p>
            <a:pPr algn="l"/>
            <a:r>
              <a:rPr lang="en-US" sz="2700" dirty="0"/>
              <a:t>So be careful, little hands what you do.</a:t>
            </a:r>
          </a:p>
        </p:txBody>
      </p:sp>
    </p:spTree>
    <p:extLst>
      <p:ext uri="{BB962C8B-B14F-4D97-AF65-F5344CB8AC3E}">
        <p14:creationId xmlns:p14="http://schemas.microsoft.com/office/powerpoint/2010/main" val="29665324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599" y="1699022"/>
            <a:ext cx="6575949" cy="3459956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Oh, be careful little feet where you go,</a:t>
            </a:r>
          </a:p>
          <a:p>
            <a:pPr algn="l"/>
            <a:r>
              <a:rPr lang="en-US" sz="2700" dirty="0"/>
              <a:t>Oh, be careful little feet where you go,</a:t>
            </a:r>
          </a:p>
          <a:p>
            <a:pPr algn="l"/>
            <a:r>
              <a:rPr lang="en-US" sz="2700" dirty="0"/>
              <a:t>For the Father up above</a:t>
            </a:r>
          </a:p>
          <a:p>
            <a:pPr algn="l"/>
            <a:r>
              <a:rPr lang="en-US" sz="2700" dirty="0"/>
              <a:t>Is looking down in love,</a:t>
            </a:r>
          </a:p>
          <a:p>
            <a:pPr algn="l"/>
            <a:r>
              <a:rPr lang="en-US" sz="2700" dirty="0"/>
              <a:t>So be careful, little feet where you go.</a:t>
            </a:r>
          </a:p>
        </p:txBody>
      </p:sp>
    </p:spTree>
    <p:extLst>
      <p:ext uri="{BB962C8B-B14F-4D97-AF65-F5344CB8AC3E}">
        <p14:creationId xmlns:p14="http://schemas.microsoft.com/office/powerpoint/2010/main" val="29915785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576868"/>
            <a:ext cx="6751097" cy="2223732"/>
          </a:xfrm>
        </p:spPr>
        <p:txBody>
          <a:bodyPr/>
          <a:lstStyle/>
          <a:p>
            <a:endParaRPr lang="en-US" dirty="0"/>
          </a:p>
          <a:p>
            <a:r>
              <a:rPr lang="en-US" sz="2700" dirty="0"/>
              <a:t>“The Lord’s Army”</a:t>
            </a:r>
          </a:p>
        </p:txBody>
      </p:sp>
    </p:spTree>
    <p:extLst>
      <p:ext uri="{BB962C8B-B14F-4D97-AF65-F5344CB8AC3E}">
        <p14:creationId xmlns:p14="http://schemas.microsoft.com/office/powerpoint/2010/main" val="11493084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0421" y="1266683"/>
            <a:ext cx="6858000" cy="4585648"/>
          </a:xfrm>
        </p:spPr>
        <p:txBody>
          <a:bodyPr>
            <a:noAutofit/>
          </a:bodyPr>
          <a:lstStyle/>
          <a:p>
            <a:pPr algn="l"/>
            <a:r>
              <a:rPr lang="en-US" sz="2700" dirty="0"/>
              <a:t>I may never march in the infantry,</a:t>
            </a:r>
          </a:p>
          <a:p>
            <a:pPr algn="l"/>
            <a:r>
              <a:rPr lang="en-US" sz="2700" dirty="0"/>
              <a:t>Ride in the cavalry, shoot the artillery,</a:t>
            </a:r>
          </a:p>
          <a:p>
            <a:pPr algn="l"/>
            <a:r>
              <a:rPr lang="en-US" sz="2700" dirty="0"/>
              <a:t>I may never fly o’er the enemy, but</a:t>
            </a:r>
          </a:p>
          <a:p>
            <a:pPr algn="l"/>
            <a:r>
              <a:rPr lang="en-US" sz="2700" dirty="0"/>
              <a:t>I’m in the Lord’s Army! Yes, Sir!</a:t>
            </a:r>
          </a:p>
          <a:p>
            <a:pPr algn="l"/>
            <a:endParaRPr lang="en-US" sz="2700" dirty="0"/>
          </a:p>
          <a:p>
            <a:pPr algn="l"/>
            <a:r>
              <a:rPr lang="en-US" sz="2700" dirty="0"/>
              <a:t>I’m in the Lord’s Army! Yes, Sir!</a:t>
            </a:r>
          </a:p>
          <a:p>
            <a:pPr algn="l"/>
            <a:r>
              <a:rPr lang="en-US" sz="2700" dirty="0"/>
              <a:t>I’m in the Lord’s Army! Yes, Sir!</a:t>
            </a:r>
          </a:p>
        </p:txBody>
      </p:sp>
    </p:spTree>
    <p:extLst>
      <p:ext uri="{BB962C8B-B14F-4D97-AF65-F5344CB8AC3E}">
        <p14:creationId xmlns:p14="http://schemas.microsoft.com/office/powerpoint/2010/main" val="5966874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0421" y="2259557"/>
            <a:ext cx="6858000" cy="2825087"/>
          </a:xfrm>
        </p:spPr>
        <p:txBody>
          <a:bodyPr>
            <a:noAutofit/>
          </a:bodyPr>
          <a:lstStyle/>
          <a:p>
            <a:pPr algn="l"/>
            <a:r>
              <a:rPr lang="en-US" sz="2700" dirty="0"/>
              <a:t>I may never march in the infantry,</a:t>
            </a:r>
          </a:p>
          <a:p>
            <a:pPr algn="l"/>
            <a:r>
              <a:rPr lang="en-US" sz="2700" dirty="0"/>
              <a:t>Ride in the cavalry, shoot the artillery,</a:t>
            </a:r>
          </a:p>
          <a:p>
            <a:pPr algn="l"/>
            <a:r>
              <a:rPr lang="en-US" sz="2700" dirty="0"/>
              <a:t>I may never fly o’er the enemy, but</a:t>
            </a:r>
          </a:p>
          <a:p>
            <a:pPr algn="l"/>
            <a:r>
              <a:rPr lang="en-US" sz="2700" dirty="0"/>
              <a:t>I’m in the Lord’s Army! Yes, Sir!</a:t>
            </a:r>
          </a:p>
        </p:txBody>
      </p:sp>
    </p:spTree>
    <p:extLst>
      <p:ext uri="{BB962C8B-B14F-4D97-AF65-F5344CB8AC3E}">
        <p14:creationId xmlns:p14="http://schemas.microsoft.com/office/powerpoint/2010/main" val="10950414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822527"/>
            <a:ext cx="6751097" cy="1978073"/>
          </a:xfrm>
        </p:spPr>
        <p:txBody>
          <a:bodyPr>
            <a:normAutofit/>
          </a:bodyPr>
          <a:lstStyle/>
          <a:p>
            <a:r>
              <a:rPr lang="en-US" sz="2700" dirty="0"/>
              <a:t>Prayer of Praise (Jeremiah 10:23)</a:t>
            </a:r>
          </a:p>
        </p:txBody>
      </p:sp>
    </p:spTree>
    <p:extLst>
      <p:ext uri="{BB962C8B-B14F-4D97-AF65-F5344CB8AC3E}">
        <p14:creationId xmlns:p14="http://schemas.microsoft.com/office/powerpoint/2010/main" val="11926519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812291"/>
            <a:ext cx="6751097" cy="1988309"/>
          </a:xfrm>
        </p:spPr>
        <p:txBody>
          <a:bodyPr/>
          <a:lstStyle/>
          <a:p>
            <a:r>
              <a:rPr lang="en-US" sz="2700" dirty="0"/>
              <a:t>“The Wise Man &amp; The Foolish Man”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72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9" y="2013898"/>
            <a:ext cx="7380027" cy="2786702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The wise man built his house upon the rock,</a:t>
            </a:r>
            <a:endParaRPr lang="en-US" dirty="0"/>
          </a:p>
          <a:p>
            <a:pPr algn="l"/>
            <a:r>
              <a:rPr lang="en-US" sz="2700" dirty="0"/>
              <a:t>The wise man built his house upon the rock,</a:t>
            </a:r>
          </a:p>
          <a:p>
            <a:pPr algn="l"/>
            <a:r>
              <a:rPr lang="en-US" sz="2700" dirty="0"/>
              <a:t>The wise man built his house upon the rock,</a:t>
            </a:r>
          </a:p>
          <a:p>
            <a:pPr algn="l"/>
            <a:r>
              <a:rPr lang="en-US" sz="2700" dirty="0"/>
              <a:t>And the rains came tumbling down. </a:t>
            </a:r>
            <a:r>
              <a:rPr lang="en-US" sz="2700" dirty="0" err="1"/>
              <a:t>Ohhh</a:t>
            </a:r>
            <a:r>
              <a:rPr lang="en-US" sz="27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586887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9" y="2013898"/>
            <a:ext cx="7380027" cy="2786702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The rains came down and the floods came up,</a:t>
            </a:r>
          </a:p>
          <a:p>
            <a:pPr algn="l"/>
            <a:r>
              <a:rPr lang="en-US" sz="2700" dirty="0"/>
              <a:t>The rains came down and the floods came up,</a:t>
            </a:r>
          </a:p>
          <a:p>
            <a:pPr algn="l"/>
            <a:r>
              <a:rPr lang="en-US" sz="2700" dirty="0"/>
              <a:t>The rains came down and the floods came up,</a:t>
            </a:r>
          </a:p>
          <a:p>
            <a:pPr algn="l"/>
            <a:r>
              <a:rPr lang="en-US" sz="2700" dirty="0"/>
              <a:t>And the wise man’s house stood firm.</a:t>
            </a:r>
          </a:p>
        </p:txBody>
      </p:sp>
    </p:spTree>
    <p:extLst>
      <p:ext uri="{BB962C8B-B14F-4D97-AF65-F5344CB8AC3E}">
        <p14:creationId xmlns:p14="http://schemas.microsoft.com/office/powerpoint/2010/main" val="4127262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6452" y="1699022"/>
            <a:ext cx="6751097" cy="2090271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287" y="2626416"/>
            <a:ext cx="7971182" cy="2174185"/>
          </a:xfrm>
        </p:spPr>
        <p:txBody>
          <a:bodyPr/>
          <a:lstStyle/>
          <a:p>
            <a:r>
              <a:rPr lang="en-US" sz="2700" dirty="0"/>
              <a:t>“There’s Just Something About That Name”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633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948" y="2013898"/>
            <a:ext cx="7537718" cy="2786702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The foolish man built his house upon the sand,</a:t>
            </a:r>
            <a:endParaRPr lang="en-US" dirty="0"/>
          </a:p>
          <a:p>
            <a:pPr algn="l"/>
            <a:r>
              <a:rPr lang="en-US" sz="2700" dirty="0"/>
              <a:t>The foolish man built his house upon the sand,</a:t>
            </a:r>
          </a:p>
          <a:p>
            <a:pPr algn="l"/>
            <a:r>
              <a:rPr lang="en-US" sz="2700" dirty="0"/>
              <a:t>The foolish man built his house upon the sand,</a:t>
            </a:r>
          </a:p>
          <a:p>
            <a:pPr algn="l"/>
            <a:r>
              <a:rPr lang="en-US" sz="2700" dirty="0"/>
              <a:t>And the rains came tumbling down. </a:t>
            </a:r>
            <a:r>
              <a:rPr lang="en-US" sz="2700" dirty="0" err="1"/>
              <a:t>Ohhh</a:t>
            </a:r>
            <a:r>
              <a:rPr lang="en-US" sz="27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832069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9" y="2013898"/>
            <a:ext cx="7380027" cy="2786702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The rains came down and the floods came up,</a:t>
            </a:r>
          </a:p>
          <a:p>
            <a:pPr algn="l"/>
            <a:r>
              <a:rPr lang="en-US" sz="2700" dirty="0"/>
              <a:t>The rains came down and the floods came up,</a:t>
            </a:r>
          </a:p>
          <a:p>
            <a:pPr algn="l"/>
            <a:r>
              <a:rPr lang="en-US" sz="2700" dirty="0"/>
              <a:t>The rains came down and the floods came up,</a:t>
            </a:r>
          </a:p>
          <a:p>
            <a:pPr algn="l"/>
            <a:r>
              <a:rPr lang="en-US" sz="2700" dirty="0"/>
              <a:t>And the foolish man’s house went SPLAT!</a:t>
            </a:r>
          </a:p>
        </p:txBody>
      </p:sp>
    </p:spTree>
    <p:extLst>
      <p:ext uri="{BB962C8B-B14F-4D97-AF65-F5344CB8AC3E}">
        <p14:creationId xmlns:p14="http://schemas.microsoft.com/office/powerpoint/2010/main" val="13002926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9" y="2013898"/>
            <a:ext cx="7380027" cy="2786702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So, build your house on the Lord Jesus Christ,</a:t>
            </a:r>
            <a:endParaRPr lang="en-US" dirty="0"/>
          </a:p>
          <a:p>
            <a:pPr algn="l"/>
            <a:r>
              <a:rPr lang="en-US" sz="2700" dirty="0"/>
              <a:t>So, build your house on the Lord Jesus Christ,</a:t>
            </a:r>
          </a:p>
          <a:p>
            <a:pPr algn="l"/>
            <a:r>
              <a:rPr lang="en-US" sz="2700" dirty="0"/>
              <a:t>So, build your house on the Lord Jesus Christ,</a:t>
            </a:r>
          </a:p>
          <a:p>
            <a:pPr algn="l"/>
            <a:r>
              <a:rPr lang="en-US" sz="2700" dirty="0"/>
              <a:t>And the blessings will flow down. </a:t>
            </a:r>
            <a:r>
              <a:rPr lang="en-US" sz="2700" dirty="0" err="1"/>
              <a:t>Ohhh</a:t>
            </a:r>
            <a:r>
              <a:rPr lang="en-US" sz="27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785743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643" y="2013898"/>
            <a:ext cx="7712765" cy="2786702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The blessings come down as the prayers go up,</a:t>
            </a:r>
          </a:p>
          <a:p>
            <a:pPr algn="l"/>
            <a:r>
              <a:rPr lang="en-US" sz="2700" dirty="0"/>
              <a:t>The blessings come down as the prayers go up,</a:t>
            </a:r>
          </a:p>
          <a:p>
            <a:pPr algn="l"/>
            <a:r>
              <a:rPr lang="en-US" sz="2700" dirty="0"/>
              <a:t>The blessings come down as the prayers go up,</a:t>
            </a:r>
          </a:p>
          <a:p>
            <a:pPr algn="l"/>
            <a:r>
              <a:rPr lang="en-US" sz="2700" dirty="0"/>
              <a:t>So, build your house on the Lord Jesus Christ!</a:t>
            </a:r>
          </a:p>
        </p:txBody>
      </p:sp>
    </p:spTree>
    <p:extLst>
      <p:ext uri="{BB962C8B-B14F-4D97-AF65-F5344CB8AC3E}">
        <p14:creationId xmlns:p14="http://schemas.microsoft.com/office/powerpoint/2010/main" val="9399575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864955"/>
            <a:ext cx="6751097" cy="1935646"/>
          </a:xfrm>
        </p:spPr>
        <p:txBody>
          <a:bodyPr/>
          <a:lstStyle/>
          <a:p>
            <a:r>
              <a:rPr lang="en-US" sz="2700" dirty="0"/>
              <a:t>“Roll the Gospel Chariot”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832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3426" y="2079763"/>
            <a:ext cx="6874122" cy="2720838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Roll the gospel chariot along,</a:t>
            </a:r>
          </a:p>
          <a:p>
            <a:pPr algn="l"/>
            <a:r>
              <a:rPr lang="en-US" sz="2700" dirty="0"/>
              <a:t>Roll the gospel chariot along,</a:t>
            </a:r>
          </a:p>
          <a:p>
            <a:pPr algn="l"/>
            <a:r>
              <a:rPr lang="en-US" sz="2700" dirty="0"/>
              <a:t>Roll the gospel chariot along,</a:t>
            </a:r>
          </a:p>
          <a:p>
            <a:pPr algn="l"/>
            <a:r>
              <a:rPr lang="en-US" sz="2700" dirty="0"/>
              <a:t>And we won’t tag along behind.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122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009" y="2348119"/>
            <a:ext cx="7712765" cy="2452481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If a sinner’s in the way, we will stop and pick him up,</a:t>
            </a:r>
          </a:p>
          <a:p>
            <a:pPr algn="l"/>
            <a:r>
              <a:rPr lang="en-US" sz="2400" dirty="0"/>
              <a:t>If a sinner’s in the way, we will stop and pick him up,</a:t>
            </a:r>
          </a:p>
          <a:p>
            <a:pPr algn="l"/>
            <a:r>
              <a:rPr lang="en-US" sz="2400" dirty="0"/>
              <a:t>If a sinner’s in the way, we will stop and pick him up,</a:t>
            </a:r>
          </a:p>
          <a:p>
            <a:pPr algn="l"/>
            <a:r>
              <a:rPr lang="en-US" sz="2400" dirty="0"/>
              <a:t>And we won’t tag along behind.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9138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009" y="2358058"/>
            <a:ext cx="7712765" cy="2442542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If the Devil’s in the way, we will run right over him!</a:t>
            </a:r>
          </a:p>
          <a:p>
            <a:pPr algn="l"/>
            <a:r>
              <a:rPr lang="en-US" sz="2400" dirty="0"/>
              <a:t>If the Devil’s in the way, we will run right over him!</a:t>
            </a:r>
          </a:p>
          <a:p>
            <a:pPr algn="l"/>
            <a:r>
              <a:rPr lang="en-US" sz="2400" dirty="0"/>
              <a:t>If the Devil’s in the way, we will run right over him!</a:t>
            </a:r>
          </a:p>
          <a:p>
            <a:pPr algn="l"/>
            <a:r>
              <a:rPr lang="en-US" sz="2400" dirty="0"/>
              <a:t>And we won’t tag along behind.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846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855016"/>
            <a:ext cx="6751097" cy="1945585"/>
          </a:xfrm>
        </p:spPr>
        <p:txBody>
          <a:bodyPr>
            <a:normAutofit/>
          </a:bodyPr>
          <a:lstStyle/>
          <a:p>
            <a:r>
              <a:rPr lang="en-US" sz="2700" dirty="0"/>
              <a:t>“This Little Light of Mine”</a:t>
            </a:r>
          </a:p>
        </p:txBody>
      </p:sp>
    </p:spTree>
    <p:extLst>
      <p:ext uri="{BB962C8B-B14F-4D97-AF65-F5344CB8AC3E}">
        <p14:creationId xmlns:p14="http://schemas.microsoft.com/office/powerpoint/2010/main" val="366728971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582" y="1433720"/>
            <a:ext cx="7062966" cy="426388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700" dirty="0"/>
              <a:t>This little light of mine,</a:t>
            </a:r>
          </a:p>
          <a:p>
            <a:pPr algn="l"/>
            <a:r>
              <a:rPr lang="en-US" sz="2700" dirty="0"/>
              <a:t>			I’m going to let it shine,</a:t>
            </a:r>
          </a:p>
          <a:p>
            <a:pPr algn="l"/>
            <a:r>
              <a:rPr lang="en-US" sz="2700" dirty="0"/>
              <a:t>This little light of mine,</a:t>
            </a:r>
          </a:p>
          <a:p>
            <a:pPr algn="l"/>
            <a:r>
              <a:rPr lang="en-US" sz="2700" dirty="0"/>
              <a:t>			I’m going to let it shine,</a:t>
            </a:r>
          </a:p>
          <a:p>
            <a:pPr algn="l"/>
            <a:r>
              <a:rPr lang="en-US" sz="2700" dirty="0"/>
              <a:t>This little light of mine,</a:t>
            </a:r>
          </a:p>
          <a:p>
            <a:pPr algn="l"/>
            <a:r>
              <a:rPr lang="en-US" sz="2700" dirty="0"/>
              <a:t>			I’m going to let it shine,</a:t>
            </a:r>
          </a:p>
          <a:p>
            <a:pPr algn="l"/>
            <a:r>
              <a:rPr lang="en-US" sz="2700" dirty="0"/>
              <a:t>Let it shine, let it shine, all the time.</a:t>
            </a:r>
          </a:p>
        </p:txBody>
      </p:sp>
    </p:spTree>
    <p:extLst>
      <p:ext uri="{BB962C8B-B14F-4D97-AF65-F5344CB8AC3E}">
        <p14:creationId xmlns:p14="http://schemas.microsoft.com/office/powerpoint/2010/main" val="35289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6452" y="1699022"/>
            <a:ext cx="6751097" cy="2090271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287" y="1374084"/>
            <a:ext cx="7971182" cy="4412974"/>
          </a:xfrm>
        </p:spPr>
        <p:txBody>
          <a:bodyPr>
            <a:normAutofit/>
          </a:bodyPr>
          <a:lstStyle/>
          <a:p>
            <a:pPr algn="l"/>
            <a:r>
              <a:rPr lang="en-US" sz="2250" dirty="0"/>
              <a:t>“Jesus”, “Jesus”, “Jesus”,</a:t>
            </a:r>
          </a:p>
          <a:p>
            <a:pPr algn="l"/>
            <a:r>
              <a:rPr lang="en-US" sz="2250" dirty="0"/>
              <a:t>There’s just something about that Name,</a:t>
            </a:r>
          </a:p>
          <a:p>
            <a:pPr algn="l"/>
            <a:r>
              <a:rPr lang="en-US" sz="2250" dirty="0"/>
              <a:t>Master, Savior, “Jesus”,</a:t>
            </a:r>
          </a:p>
          <a:p>
            <a:pPr algn="l"/>
            <a:r>
              <a:rPr lang="en-US" sz="2250" dirty="0"/>
              <a:t>Like the fragrance after the rain,</a:t>
            </a:r>
          </a:p>
          <a:p>
            <a:pPr algn="l"/>
            <a:r>
              <a:rPr lang="en-US" sz="2250" dirty="0"/>
              <a:t>“Jesus”, “Jesus”, “Jesus”,</a:t>
            </a:r>
          </a:p>
          <a:p>
            <a:pPr algn="l"/>
            <a:r>
              <a:rPr lang="en-US" sz="2250" dirty="0"/>
              <a:t>Let all heaven and earth proclaim,</a:t>
            </a:r>
          </a:p>
          <a:p>
            <a:pPr algn="l"/>
            <a:r>
              <a:rPr lang="en-US" sz="2250" dirty="0"/>
              <a:t>Kings and kingdoms will all pass away,</a:t>
            </a:r>
          </a:p>
          <a:p>
            <a:pPr algn="l"/>
            <a:r>
              <a:rPr lang="en-US" sz="2250" dirty="0"/>
              <a:t>But there’s something about that Name.</a:t>
            </a:r>
          </a:p>
          <a:p>
            <a:pPr algn="l"/>
            <a:endParaRPr lang="en-US" sz="2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1544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582" y="1433720"/>
            <a:ext cx="7062966" cy="426388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700" dirty="0"/>
              <a:t>Hide it under a bushel?  NO!</a:t>
            </a:r>
          </a:p>
          <a:p>
            <a:pPr algn="l"/>
            <a:r>
              <a:rPr lang="en-US" sz="2700" dirty="0"/>
              <a:t>			I’m going to let it shine,</a:t>
            </a:r>
          </a:p>
          <a:p>
            <a:pPr algn="l"/>
            <a:r>
              <a:rPr lang="en-US" sz="2700" dirty="0"/>
              <a:t>Hide it under a bushel?  NO!</a:t>
            </a:r>
          </a:p>
          <a:p>
            <a:pPr algn="l"/>
            <a:r>
              <a:rPr lang="en-US" sz="2700" dirty="0"/>
              <a:t>			I’m going to let it shine,</a:t>
            </a:r>
          </a:p>
          <a:p>
            <a:pPr algn="l"/>
            <a:r>
              <a:rPr lang="en-US" sz="2700" dirty="0"/>
              <a:t>Hide it under a bushel?  NO!</a:t>
            </a:r>
          </a:p>
          <a:p>
            <a:pPr algn="l"/>
            <a:r>
              <a:rPr lang="en-US" sz="2700" dirty="0"/>
              <a:t>			I’m going to let it shine,</a:t>
            </a:r>
          </a:p>
          <a:p>
            <a:pPr algn="l"/>
            <a:r>
              <a:rPr lang="en-US" sz="2700" dirty="0"/>
              <a:t>Let it shine, let it shine, all the time.</a:t>
            </a:r>
          </a:p>
        </p:txBody>
      </p:sp>
    </p:spTree>
    <p:extLst>
      <p:ext uri="{BB962C8B-B14F-4D97-AF65-F5344CB8AC3E}">
        <p14:creationId xmlns:p14="http://schemas.microsoft.com/office/powerpoint/2010/main" val="250109772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582" y="1433720"/>
            <a:ext cx="7062966" cy="426388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700" dirty="0"/>
              <a:t>Don’t let Satan puff it out,</a:t>
            </a:r>
          </a:p>
          <a:p>
            <a:pPr algn="l"/>
            <a:r>
              <a:rPr lang="en-US" sz="2700" dirty="0"/>
              <a:t>			I’m going to let it shine,</a:t>
            </a:r>
          </a:p>
          <a:p>
            <a:pPr algn="l"/>
            <a:r>
              <a:rPr lang="en-US" sz="2700" dirty="0"/>
              <a:t>Don’t let Satan puff it out,</a:t>
            </a:r>
          </a:p>
          <a:p>
            <a:pPr algn="l"/>
            <a:r>
              <a:rPr lang="en-US" sz="2700" dirty="0"/>
              <a:t>			I’m going to let it shine,</a:t>
            </a:r>
          </a:p>
          <a:p>
            <a:pPr algn="l"/>
            <a:r>
              <a:rPr lang="en-US" sz="2700" dirty="0"/>
              <a:t>Don’t let Satan puff it out,</a:t>
            </a:r>
          </a:p>
          <a:p>
            <a:pPr algn="l"/>
            <a:r>
              <a:rPr lang="en-US" sz="2700" dirty="0"/>
              <a:t>			I’m going to let it shine,</a:t>
            </a:r>
          </a:p>
          <a:p>
            <a:pPr algn="l"/>
            <a:r>
              <a:rPr lang="en-US" sz="2700" dirty="0"/>
              <a:t>Let it shine, let it shine, all the time.</a:t>
            </a:r>
          </a:p>
        </p:txBody>
      </p:sp>
    </p:spTree>
    <p:extLst>
      <p:ext uri="{BB962C8B-B14F-4D97-AF65-F5344CB8AC3E}">
        <p14:creationId xmlns:p14="http://schemas.microsoft.com/office/powerpoint/2010/main" val="28183331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582" y="1433720"/>
            <a:ext cx="7062966" cy="426388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700" dirty="0"/>
              <a:t>All around the neighborhood,</a:t>
            </a:r>
          </a:p>
          <a:p>
            <a:pPr algn="l"/>
            <a:r>
              <a:rPr lang="en-US" sz="2700" dirty="0"/>
              <a:t>			I’m going to let it shine,</a:t>
            </a:r>
          </a:p>
          <a:p>
            <a:pPr algn="l"/>
            <a:r>
              <a:rPr lang="en-US" sz="2700" dirty="0"/>
              <a:t>All around the neighborhood,</a:t>
            </a:r>
          </a:p>
          <a:p>
            <a:pPr algn="l"/>
            <a:r>
              <a:rPr lang="en-US" sz="2700" dirty="0"/>
              <a:t>			I’m going to let it shine,</a:t>
            </a:r>
          </a:p>
          <a:p>
            <a:pPr algn="l"/>
            <a:r>
              <a:rPr lang="en-US" sz="2700" dirty="0"/>
              <a:t>All around the neighborhood,</a:t>
            </a:r>
          </a:p>
          <a:p>
            <a:pPr algn="l"/>
            <a:r>
              <a:rPr lang="en-US" sz="2700" dirty="0"/>
              <a:t>			I’m going to let it shine,</a:t>
            </a:r>
          </a:p>
          <a:p>
            <a:pPr algn="l"/>
            <a:r>
              <a:rPr lang="en-US" sz="2700" dirty="0"/>
              <a:t>Let it shine, let it shine, all the time.</a:t>
            </a:r>
          </a:p>
        </p:txBody>
      </p:sp>
    </p:spTree>
    <p:extLst>
      <p:ext uri="{BB962C8B-B14F-4D97-AF65-F5344CB8AC3E}">
        <p14:creationId xmlns:p14="http://schemas.microsoft.com/office/powerpoint/2010/main" val="73485269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582" y="1433720"/>
            <a:ext cx="7062966" cy="426388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700" dirty="0"/>
              <a:t>Let it shine till Jesus comes,</a:t>
            </a:r>
          </a:p>
          <a:p>
            <a:pPr algn="l"/>
            <a:r>
              <a:rPr lang="en-US" sz="2700" dirty="0"/>
              <a:t>			I’m going to let it shine,</a:t>
            </a:r>
          </a:p>
          <a:p>
            <a:pPr algn="l"/>
            <a:r>
              <a:rPr lang="en-US" sz="2700" dirty="0"/>
              <a:t>Let it shine till Jesus comes,</a:t>
            </a:r>
          </a:p>
          <a:p>
            <a:pPr algn="l"/>
            <a:r>
              <a:rPr lang="en-US" sz="2700" dirty="0"/>
              <a:t>			I’m going to let it shine,</a:t>
            </a:r>
          </a:p>
          <a:p>
            <a:pPr algn="l"/>
            <a:r>
              <a:rPr lang="en-US" sz="2700" dirty="0"/>
              <a:t>Let it shine till Jesus comes,</a:t>
            </a:r>
          </a:p>
          <a:p>
            <a:pPr algn="l"/>
            <a:r>
              <a:rPr lang="en-US" sz="2700" dirty="0"/>
              <a:t>			I’m going to let it shine,</a:t>
            </a:r>
          </a:p>
          <a:p>
            <a:pPr algn="l"/>
            <a:r>
              <a:rPr lang="en-US" sz="2700" dirty="0"/>
              <a:t>Let it shine, let it shine, all the time.</a:t>
            </a:r>
          </a:p>
        </p:txBody>
      </p:sp>
    </p:spTree>
    <p:extLst>
      <p:ext uri="{BB962C8B-B14F-4D97-AF65-F5344CB8AC3E}">
        <p14:creationId xmlns:p14="http://schemas.microsoft.com/office/powerpoint/2010/main" val="9364712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3083616"/>
            <a:ext cx="6751097" cy="1716985"/>
          </a:xfrm>
        </p:spPr>
        <p:txBody>
          <a:bodyPr/>
          <a:lstStyle/>
          <a:p>
            <a:r>
              <a:rPr lang="en-US" sz="2700" dirty="0"/>
              <a:t>Prayer of Thanks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57099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3009900"/>
            <a:ext cx="6751097" cy="1790700"/>
          </a:xfrm>
        </p:spPr>
        <p:txBody>
          <a:bodyPr/>
          <a:lstStyle/>
          <a:p>
            <a:r>
              <a:rPr lang="en-US" sz="2700" dirty="0"/>
              <a:t>“The Fight is On”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278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322" y="1125607"/>
            <a:ext cx="8259417" cy="4472609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The fight is on, the trumpet sound is ringing out,</a:t>
            </a:r>
          </a:p>
          <a:p>
            <a:pPr algn="l"/>
            <a:r>
              <a:rPr lang="en-US" sz="2800" dirty="0"/>
              <a:t>The cry “To arms” is heard afar and near;</a:t>
            </a:r>
          </a:p>
          <a:p>
            <a:pPr algn="l"/>
            <a:r>
              <a:rPr lang="en-US" sz="2800" dirty="0"/>
              <a:t>The Lord of hosts is marching on to victory,</a:t>
            </a:r>
          </a:p>
          <a:p>
            <a:pPr algn="l"/>
            <a:r>
              <a:rPr lang="en-US" sz="2800" dirty="0"/>
              <a:t>The triumph of the right will soon appear.</a:t>
            </a:r>
          </a:p>
          <a:p>
            <a:pPr algn="l"/>
            <a:endParaRPr lang="en-US" sz="19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7566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322" y="1125607"/>
            <a:ext cx="8259417" cy="4472609"/>
          </a:xfrm>
        </p:spPr>
        <p:txBody>
          <a:bodyPr>
            <a:normAutofit fontScale="92500" lnSpcReduction="10000"/>
          </a:bodyPr>
          <a:lstStyle/>
          <a:p>
            <a:pPr algn="l"/>
            <a:endParaRPr lang="en-US" sz="1950" dirty="0"/>
          </a:p>
          <a:p>
            <a:pPr algn="l"/>
            <a:r>
              <a:rPr lang="en-US" sz="2800" dirty="0"/>
              <a:t>The fight is on, O Christian soldier, and face to face in stern array,</a:t>
            </a:r>
          </a:p>
          <a:p>
            <a:pPr algn="l"/>
            <a:r>
              <a:rPr lang="en-US" sz="2800" dirty="0"/>
              <a:t>With armor gleaming and colors streaming, the right and wrong engage today;</a:t>
            </a:r>
          </a:p>
          <a:p>
            <a:pPr algn="l"/>
            <a:r>
              <a:rPr lang="en-US" sz="2800" dirty="0"/>
              <a:t>The fight is on, but be not weary, be strong and in His might hold fast;</a:t>
            </a:r>
          </a:p>
          <a:p>
            <a:pPr algn="l"/>
            <a:r>
              <a:rPr lang="en-US" sz="2800" dirty="0"/>
              <a:t>If God be for us, His banner o’er us, We’ll sing the victor’s song at last.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4899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322" y="1125607"/>
            <a:ext cx="8259417" cy="4472609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The fight is on, arouse, ye soldiers brave and true,</a:t>
            </a:r>
          </a:p>
          <a:p>
            <a:pPr algn="l"/>
            <a:r>
              <a:rPr lang="en-US" sz="2800" dirty="0"/>
              <a:t>Jehovah leads, and </a:t>
            </a:r>
            <a:r>
              <a:rPr lang="en-US" sz="2800" dirty="0" err="1"/>
              <a:t>vict’ry</a:t>
            </a:r>
            <a:r>
              <a:rPr lang="en-US" sz="2800" dirty="0"/>
              <a:t> will assure;</a:t>
            </a:r>
          </a:p>
          <a:p>
            <a:pPr algn="l"/>
            <a:r>
              <a:rPr lang="en-US" sz="2800" dirty="0"/>
              <a:t>Go buckle on the armor God has given you,</a:t>
            </a:r>
          </a:p>
          <a:p>
            <a:pPr algn="l"/>
            <a:r>
              <a:rPr lang="en-US" sz="2800" dirty="0"/>
              <a:t>And in His strength unto the end endure.</a:t>
            </a:r>
          </a:p>
          <a:p>
            <a:pPr algn="l"/>
            <a:endParaRPr lang="en-US" sz="19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679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FB2E725-4942-4E43-9F5A-44EE23BF79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D320368-AC35-4181-9EBA-BF7A903C29DB}"/>
              </a:ext>
            </a:extLst>
          </p:cNvPr>
          <p:cNvSpPr txBox="1">
            <a:spLocks/>
          </p:cNvSpPr>
          <p:nvPr/>
        </p:nvSpPr>
        <p:spPr>
          <a:xfrm>
            <a:off x="437322" y="1125607"/>
            <a:ext cx="8259417" cy="4472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950" dirty="0"/>
          </a:p>
          <a:p>
            <a:pPr algn="l"/>
            <a:r>
              <a:rPr lang="en-US" sz="2800" dirty="0"/>
              <a:t>The fight is on, O Christian soldier, and face to face in stern array,</a:t>
            </a:r>
          </a:p>
          <a:p>
            <a:pPr algn="l"/>
            <a:r>
              <a:rPr lang="en-US" sz="2800" dirty="0"/>
              <a:t>With armor gleaming and colors streaming, the right and wrong engage today;</a:t>
            </a:r>
          </a:p>
          <a:p>
            <a:pPr algn="l"/>
            <a:r>
              <a:rPr lang="en-US" sz="2800" dirty="0"/>
              <a:t>The fight is on, but be not weary, be strong and in His might hold fast;</a:t>
            </a:r>
          </a:p>
          <a:p>
            <a:pPr algn="l"/>
            <a:r>
              <a:rPr lang="en-US" sz="2800" dirty="0"/>
              <a:t>If God be for us, His banner o’er us, We’ll sing the victor’s song at last.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4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715868"/>
            <a:ext cx="6751097" cy="2084732"/>
          </a:xfrm>
        </p:spPr>
        <p:txBody>
          <a:bodyPr>
            <a:normAutofit/>
          </a:bodyPr>
          <a:lstStyle/>
          <a:p>
            <a:r>
              <a:rPr lang="en-US" sz="2700" dirty="0"/>
              <a:t>Officiate for Lord’s Supper</a:t>
            </a:r>
          </a:p>
        </p:txBody>
      </p:sp>
    </p:spTree>
    <p:extLst>
      <p:ext uri="{BB962C8B-B14F-4D97-AF65-F5344CB8AC3E}">
        <p14:creationId xmlns:p14="http://schemas.microsoft.com/office/powerpoint/2010/main" val="309340015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322" y="1125607"/>
            <a:ext cx="8259417" cy="4472609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The Lord is leading on to certain victory,</a:t>
            </a:r>
          </a:p>
          <a:p>
            <a:pPr algn="l"/>
            <a:r>
              <a:rPr lang="en-US" sz="2800" dirty="0"/>
              <a:t>The bow of promise spans the eastern sky;</a:t>
            </a:r>
          </a:p>
          <a:p>
            <a:pPr algn="l"/>
            <a:r>
              <a:rPr lang="en-US" sz="2800" dirty="0"/>
              <a:t>His glorious name in </a:t>
            </a:r>
            <a:r>
              <a:rPr lang="en-US" sz="2800" dirty="0" err="1"/>
              <a:t>ev’ry</a:t>
            </a:r>
            <a:r>
              <a:rPr lang="en-US" sz="2800" dirty="0"/>
              <a:t> land shall honored be,</a:t>
            </a:r>
          </a:p>
          <a:p>
            <a:pPr algn="l"/>
            <a:r>
              <a:rPr lang="en-US" sz="2800" dirty="0"/>
              <a:t>The morn will break, the dawn of peace is nigh.</a:t>
            </a:r>
          </a:p>
          <a:p>
            <a:pPr algn="l"/>
            <a:endParaRPr lang="en-US" sz="19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9048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7160D54-2019-453A-9825-876C8784DD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94DEC1D-694E-4931-8250-A5783387A589}"/>
              </a:ext>
            </a:extLst>
          </p:cNvPr>
          <p:cNvSpPr txBox="1">
            <a:spLocks/>
          </p:cNvSpPr>
          <p:nvPr/>
        </p:nvSpPr>
        <p:spPr>
          <a:xfrm>
            <a:off x="437322" y="1125607"/>
            <a:ext cx="8259417" cy="44726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950" dirty="0"/>
          </a:p>
          <a:p>
            <a:pPr algn="l"/>
            <a:r>
              <a:rPr lang="en-US" sz="2800" dirty="0"/>
              <a:t>The fight is on, O Christian soldier, and face to face in stern array,</a:t>
            </a:r>
          </a:p>
          <a:p>
            <a:pPr algn="l"/>
            <a:r>
              <a:rPr lang="en-US" sz="2800" dirty="0"/>
              <a:t>With armor gleaming and colors streaming, the right and wrong engage today;</a:t>
            </a:r>
          </a:p>
          <a:p>
            <a:pPr algn="l"/>
            <a:r>
              <a:rPr lang="en-US" sz="2800" dirty="0"/>
              <a:t>The fight is on, but be not weary, be strong and in His might hold fast;</a:t>
            </a:r>
          </a:p>
          <a:p>
            <a:pPr algn="l"/>
            <a:r>
              <a:rPr lang="en-US" sz="2800" dirty="0"/>
              <a:t>If God be for us, His banner o’er us, We’ll sing the victor’s song at last.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04326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934528"/>
            <a:ext cx="6751097" cy="1866072"/>
          </a:xfrm>
        </p:spPr>
        <p:txBody>
          <a:bodyPr>
            <a:normAutofit/>
          </a:bodyPr>
          <a:lstStyle/>
          <a:p>
            <a:r>
              <a:rPr lang="en-US" sz="2700" dirty="0"/>
              <a:t>“If You’re Happy and You Know It”</a:t>
            </a:r>
          </a:p>
        </p:txBody>
      </p:sp>
    </p:spTree>
    <p:extLst>
      <p:ext uri="{BB962C8B-B14F-4D97-AF65-F5344CB8AC3E}">
        <p14:creationId xmlns:p14="http://schemas.microsoft.com/office/powerpoint/2010/main" val="237823974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323" y="1841224"/>
            <a:ext cx="8219660" cy="3548270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If you’re happy and you know it, clap your hands,</a:t>
            </a:r>
          </a:p>
          <a:p>
            <a:pPr algn="l"/>
            <a:r>
              <a:rPr lang="en-US" sz="2700" dirty="0"/>
              <a:t>If you’re happy and you know it, clap your hands,</a:t>
            </a:r>
          </a:p>
          <a:p>
            <a:pPr algn="l"/>
            <a:r>
              <a:rPr lang="en-US" sz="2700" dirty="0"/>
              <a:t>If you’re happy and you know it,</a:t>
            </a:r>
          </a:p>
          <a:p>
            <a:pPr algn="l"/>
            <a:r>
              <a:rPr lang="en-US" sz="2700" dirty="0"/>
              <a:t>			And you really want to show it,</a:t>
            </a:r>
          </a:p>
          <a:p>
            <a:pPr algn="l"/>
            <a:r>
              <a:rPr lang="en-US" sz="2700" dirty="0"/>
              <a:t>If you’re happy and you know it, clap your hands.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1073511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323" y="1841224"/>
            <a:ext cx="8219660" cy="3548270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If you’re happy and you know it, stomp your feet,</a:t>
            </a:r>
          </a:p>
          <a:p>
            <a:pPr algn="l"/>
            <a:r>
              <a:rPr lang="en-US" sz="2700" dirty="0"/>
              <a:t>If you’re happy and you know it, stomp your feet,</a:t>
            </a:r>
          </a:p>
          <a:p>
            <a:pPr algn="l"/>
            <a:r>
              <a:rPr lang="en-US" sz="2700" dirty="0"/>
              <a:t>If you’re happy and you know it,</a:t>
            </a:r>
          </a:p>
          <a:p>
            <a:pPr algn="l"/>
            <a:r>
              <a:rPr lang="en-US" sz="2700" dirty="0"/>
              <a:t>			And you really want to show it,</a:t>
            </a:r>
          </a:p>
          <a:p>
            <a:pPr algn="l"/>
            <a:r>
              <a:rPr lang="en-US" sz="2700" dirty="0"/>
              <a:t>If you’re happy and you know it, stomp your feet.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79573164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323" y="1841224"/>
            <a:ext cx="8219660" cy="3548270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If you’re happy and you know it, say “Amen”,</a:t>
            </a:r>
          </a:p>
          <a:p>
            <a:pPr algn="l"/>
            <a:r>
              <a:rPr lang="en-US" sz="2700" dirty="0"/>
              <a:t>If you’re happy and you know it, say “Amen”,</a:t>
            </a:r>
          </a:p>
          <a:p>
            <a:pPr algn="l"/>
            <a:r>
              <a:rPr lang="en-US" sz="2700" dirty="0"/>
              <a:t>If you’re happy and you know it,</a:t>
            </a:r>
          </a:p>
          <a:p>
            <a:pPr algn="l"/>
            <a:r>
              <a:rPr lang="en-US" sz="2700" dirty="0"/>
              <a:t>			And you really want to show it,</a:t>
            </a:r>
          </a:p>
          <a:p>
            <a:pPr algn="l"/>
            <a:r>
              <a:rPr lang="en-US" sz="2700" dirty="0"/>
              <a:t>If you’re happy and you know it, say “Amen”.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94289549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323" y="1841224"/>
            <a:ext cx="8219660" cy="3548270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If you’re happy and you know it, do all three,</a:t>
            </a:r>
          </a:p>
          <a:p>
            <a:pPr algn="l"/>
            <a:r>
              <a:rPr lang="en-US" sz="2700" dirty="0"/>
              <a:t>If you’re happy and you know it, do all three,</a:t>
            </a:r>
          </a:p>
          <a:p>
            <a:pPr algn="l"/>
            <a:r>
              <a:rPr lang="en-US" sz="2700" dirty="0"/>
              <a:t>If you’re happy and you know it,</a:t>
            </a:r>
          </a:p>
          <a:p>
            <a:pPr algn="l"/>
            <a:r>
              <a:rPr lang="en-US" sz="2700" dirty="0"/>
              <a:t>			And you really want to show it,</a:t>
            </a:r>
          </a:p>
          <a:p>
            <a:pPr algn="l"/>
            <a:r>
              <a:rPr lang="en-US" sz="2700" dirty="0"/>
              <a:t>If you’re happy and you know it, do all three.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06778895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397816"/>
            <a:ext cx="6751097" cy="2402785"/>
          </a:xfrm>
        </p:spPr>
        <p:txBody>
          <a:bodyPr/>
          <a:lstStyle/>
          <a:p>
            <a:r>
              <a:rPr lang="en-US" sz="2700" dirty="0"/>
              <a:t>The Invitation</a:t>
            </a:r>
          </a:p>
          <a:p>
            <a:endParaRPr lang="en-US" sz="2700" dirty="0"/>
          </a:p>
          <a:p>
            <a:r>
              <a:rPr lang="en-US" sz="2700" dirty="0"/>
              <a:t>(The invitation song is “Jesus Loves Me”)</a:t>
            </a:r>
          </a:p>
        </p:txBody>
      </p:sp>
    </p:spTree>
    <p:extLst>
      <p:ext uri="{BB962C8B-B14F-4D97-AF65-F5344CB8AC3E}">
        <p14:creationId xmlns:p14="http://schemas.microsoft.com/office/powerpoint/2010/main" val="168615097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693102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182" y="1453598"/>
            <a:ext cx="6834366" cy="4045226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Jesus loves me!  This I know,</a:t>
            </a:r>
          </a:p>
          <a:p>
            <a:pPr algn="l"/>
            <a:r>
              <a:rPr lang="en-US" sz="2700" dirty="0"/>
              <a:t>For the Bible tells me so;</a:t>
            </a:r>
          </a:p>
          <a:p>
            <a:pPr algn="l"/>
            <a:r>
              <a:rPr lang="en-US" sz="2700" dirty="0"/>
              <a:t>Little ones to Him belong;</a:t>
            </a:r>
          </a:p>
          <a:p>
            <a:pPr algn="l"/>
            <a:r>
              <a:rPr lang="en-US" sz="2700" dirty="0"/>
              <a:t>They are weak but He is strong.</a:t>
            </a:r>
          </a:p>
          <a:p>
            <a:pPr algn="l"/>
            <a:r>
              <a:rPr lang="en-US" sz="2700" dirty="0"/>
              <a:t>Yes, Jesus loves me; Yes, Jesus loves me;</a:t>
            </a:r>
          </a:p>
          <a:p>
            <a:pPr algn="l"/>
            <a:r>
              <a:rPr lang="en-US" sz="2700" dirty="0"/>
              <a:t>Yes, Jesus loves me; The Bible tells me so.</a:t>
            </a:r>
          </a:p>
        </p:txBody>
      </p:sp>
    </p:spTree>
    <p:extLst>
      <p:ext uri="{BB962C8B-B14F-4D97-AF65-F5344CB8AC3E}">
        <p14:creationId xmlns:p14="http://schemas.microsoft.com/office/powerpoint/2010/main" val="394102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715868"/>
            <a:ext cx="6751097" cy="2084732"/>
          </a:xfrm>
        </p:spPr>
        <p:txBody>
          <a:bodyPr>
            <a:normAutofit/>
          </a:bodyPr>
          <a:lstStyle/>
          <a:p>
            <a:r>
              <a:rPr lang="en-US" sz="2700" dirty="0"/>
              <a:t>Officiate for Offering</a:t>
            </a:r>
          </a:p>
        </p:txBody>
      </p:sp>
    </p:spTree>
    <p:extLst>
      <p:ext uri="{BB962C8B-B14F-4D97-AF65-F5344CB8AC3E}">
        <p14:creationId xmlns:p14="http://schemas.microsoft.com/office/powerpoint/2010/main" val="142121844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182" y="1453598"/>
            <a:ext cx="6834366" cy="4045226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Jesus loves me!  He who died,</a:t>
            </a:r>
          </a:p>
          <a:p>
            <a:pPr algn="l"/>
            <a:r>
              <a:rPr lang="en-US" sz="2700" dirty="0"/>
              <a:t>Heaven’s gate to open wide;</a:t>
            </a:r>
          </a:p>
          <a:p>
            <a:pPr algn="l"/>
            <a:r>
              <a:rPr lang="en-US" sz="2700" dirty="0"/>
              <a:t>He will wash away my sin,</a:t>
            </a:r>
          </a:p>
          <a:p>
            <a:pPr algn="l"/>
            <a:r>
              <a:rPr lang="en-US" sz="2700" dirty="0"/>
              <a:t>Let His little child come in.</a:t>
            </a:r>
          </a:p>
          <a:p>
            <a:pPr algn="l"/>
            <a:r>
              <a:rPr lang="en-US" sz="2700" dirty="0"/>
              <a:t>Yes, Jesus loves me; Yes, Jesus loves me;</a:t>
            </a:r>
          </a:p>
          <a:p>
            <a:pPr algn="l"/>
            <a:r>
              <a:rPr lang="en-US" sz="2700" dirty="0"/>
              <a:t>Yes, Jesus loves me; The Bible tells me so.</a:t>
            </a:r>
          </a:p>
        </p:txBody>
      </p:sp>
    </p:spTree>
    <p:extLst>
      <p:ext uri="{BB962C8B-B14F-4D97-AF65-F5344CB8AC3E}">
        <p14:creationId xmlns:p14="http://schemas.microsoft.com/office/powerpoint/2010/main" val="183336519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182" y="1453598"/>
            <a:ext cx="6834366" cy="4045226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Jesus, take this heart of mine,</a:t>
            </a:r>
          </a:p>
          <a:p>
            <a:pPr algn="l"/>
            <a:r>
              <a:rPr lang="en-US" sz="2700" dirty="0"/>
              <a:t>Make it pure and wholly Thine;</a:t>
            </a:r>
          </a:p>
          <a:p>
            <a:pPr algn="l"/>
            <a:r>
              <a:rPr lang="en-US" sz="2700" dirty="0"/>
              <a:t>Thou hast bled and died for me;</a:t>
            </a:r>
          </a:p>
          <a:p>
            <a:pPr algn="l"/>
            <a:r>
              <a:rPr lang="en-US" sz="2700" dirty="0"/>
              <a:t>I will henceforth live for Thee.</a:t>
            </a:r>
          </a:p>
          <a:p>
            <a:pPr algn="l"/>
            <a:r>
              <a:rPr lang="en-US" sz="2700" dirty="0"/>
              <a:t>Yes, Jesus loves me; Yes, Jesus loves me;</a:t>
            </a:r>
          </a:p>
          <a:p>
            <a:pPr algn="l"/>
            <a:r>
              <a:rPr lang="en-US" sz="2700" dirty="0"/>
              <a:t>Yes, Jesus loves me; The Bible tells me so.</a:t>
            </a:r>
          </a:p>
        </p:txBody>
      </p:sp>
    </p:spTree>
    <p:extLst>
      <p:ext uri="{BB962C8B-B14F-4D97-AF65-F5344CB8AC3E}">
        <p14:creationId xmlns:p14="http://schemas.microsoft.com/office/powerpoint/2010/main" val="340364895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904711"/>
            <a:ext cx="6751097" cy="1895889"/>
          </a:xfrm>
        </p:spPr>
        <p:txBody>
          <a:bodyPr/>
          <a:lstStyle/>
          <a:p>
            <a:r>
              <a:rPr lang="en-US" sz="2700"/>
              <a:t>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68254006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656233"/>
            <a:ext cx="6751097" cy="2144368"/>
          </a:xfrm>
        </p:spPr>
        <p:txBody>
          <a:bodyPr>
            <a:normAutofit/>
          </a:bodyPr>
          <a:lstStyle/>
          <a:p>
            <a:r>
              <a:rPr lang="en-US" sz="2700" dirty="0"/>
              <a:t>Closing Song</a:t>
            </a:r>
          </a:p>
          <a:p>
            <a:r>
              <a:rPr lang="en-US" sz="2700" dirty="0"/>
              <a:t>“This is the Way”</a:t>
            </a:r>
          </a:p>
        </p:txBody>
      </p:sp>
    </p:spTree>
    <p:extLst>
      <p:ext uri="{BB962C8B-B14F-4D97-AF65-F5344CB8AC3E}">
        <p14:creationId xmlns:p14="http://schemas.microsoft.com/office/powerpoint/2010/main" val="365100687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109581"/>
            <a:ext cx="6751097" cy="2691020"/>
          </a:xfrm>
        </p:spPr>
        <p:txBody>
          <a:bodyPr>
            <a:normAutofit fontScale="92500"/>
          </a:bodyPr>
          <a:lstStyle/>
          <a:p>
            <a:pPr algn="l"/>
            <a:r>
              <a:rPr lang="en-US" sz="2700" dirty="0"/>
              <a:t>This is the way we drive to church,</a:t>
            </a:r>
          </a:p>
          <a:p>
            <a:pPr algn="l"/>
            <a:r>
              <a:rPr lang="en-US" sz="2700" dirty="0"/>
              <a:t>		Drive to church, drive to church,</a:t>
            </a:r>
          </a:p>
          <a:p>
            <a:pPr algn="l"/>
            <a:r>
              <a:rPr lang="en-US" sz="2700" dirty="0"/>
              <a:t>This is the way we drive to church,</a:t>
            </a:r>
          </a:p>
          <a:p>
            <a:pPr algn="l"/>
            <a:r>
              <a:rPr lang="en-US" sz="2700" dirty="0"/>
              <a:t>		Every Sunday evening.</a:t>
            </a:r>
          </a:p>
        </p:txBody>
      </p:sp>
    </p:spTree>
    <p:extLst>
      <p:ext uri="{BB962C8B-B14F-4D97-AF65-F5344CB8AC3E}">
        <p14:creationId xmlns:p14="http://schemas.microsoft.com/office/powerpoint/2010/main" val="369839181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109581"/>
            <a:ext cx="6751097" cy="2691020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This is the way we pray to God,</a:t>
            </a:r>
          </a:p>
          <a:p>
            <a:pPr algn="l"/>
            <a:r>
              <a:rPr lang="en-US" sz="2700" dirty="0"/>
              <a:t>		Pray to God, pray to God,</a:t>
            </a:r>
          </a:p>
          <a:p>
            <a:pPr algn="l"/>
            <a:r>
              <a:rPr lang="en-US" sz="2700" dirty="0"/>
              <a:t>This is the way we pray to God,</a:t>
            </a:r>
          </a:p>
          <a:p>
            <a:pPr algn="l"/>
            <a:r>
              <a:rPr lang="en-US" sz="2700" dirty="0"/>
              <a:t>		Every Sunday evening.</a:t>
            </a:r>
          </a:p>
        </p:txBody>
      </p:sp>
    </p:spTree>
    <p:extLst>
      <p:ext uri="{BB962C8B-B14F-4D97-AF65-F5344CB8AC3E}">
        <p14:creationId xmlns:p14="http://schemas.microsoft.com/office/powerpoint/2010/main" val="311298228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109581"/>
            <a:ext cx="6751097" cy="2691020"/>
          </a:xfrm>
        </p:spPr>
        <p:txBody>
          <a:bodyPr>
            <a:normAutofit/>
          </a:bodyPr>
          <a:lstStyle/>
          <a:p>
            <a:pPr algn="l"/>
            <a:r>
              <a:rPr lang="en-US" sz="2700" dirty="0"/>
              <a:t>This is the way we sing to God,</a:t>
            </a:r>
          </a:p>
          <a:p>
            <a:pPr algn="l"/>
            <a:r>
              <a:rPr lang="en-US" sz="2700" dirty="0"/>
              <a:t>		Sing to God, sing to God,</a:t>
            </a:r>
          </a:p>
          <a:p>
            <a:pPr algn="l"/>
            <a:r>
              <a:rPr lang="en-US" sz="2700" dirty="0"/>
              <a:t>This is the way we sing to God,</a:t>
            </a:r>
          </a:p>
          <a:p>
            <a:pPr algn="l"/>
            <a:r>
              <a:rPr lang="en-US" sz="2700" dirty="0"/>
              <a:t>		Every Sunday evening.</a:t>
            </a:r>
          </a:p>
        </p:txBody>
      </p:sp>
    </p:spTree>
    <p:extLst>
      <p:ext uri="{BB962C8B-B14F-4D97-AF65-F5344CB8AC3E}">
        <p14:creationId xmlns:p14="http://schemas.microsoft.com/office/powerpoint/2010/main" val="405207984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109581"/>
            <a:ext cx="7251809" cy="2691020"/>
          </a:xfrm>
        </p:spPr>
        <p:txBody>
          <a:bodyPr>
            <a:normAutofit fontScale="92500"/>
          </a:bodyPr>
          <a:lstStyle/>
          <a:p>
            <a:pPr algn="l"/>
            <a:r>
              <a:rPr lang="en-US" sz="2700" dirty="0"/>
              <a:t>This is the way we read God’s word,</a:t>
            </a:r>
          </a:p>
          <a:p>
            <a:pPr algn="l"/>
            <a:r>
              <a:rPr lang="en-US" sz="2700" dirty="0"/>
              <a:t>		Read God’s word, read God’s word,</a:t>
            </a:r>
          </a:p>
          <a:p>
            <a:pPr algn="l"/>
            <a:r>
              <a:rPr lang="en-US" sz="2700" dirty="0"/>
              <a:t>This is the way we read God’s word,</a:t>
            </a:r>
          </a:p>
          <a:p>
            <a:pPr algn="l"/>
            <a:r>
              <a:rPr lang="en-US" sz="2700" dirty="0"/>
              <a:t>		Every Sunday evening.</a:t>
            </a:r>
          </a:p>
        </p:txBody>
      </p:sp>
    </p:spTree>
    <p:extLst>
      <p:ext uri="{BB962C8B-B14F-4D97-AF65-F5344CB8AC3E}">
        <p14:creationId xmlns:p14="http://schemas.microsoft.com/office/powerpoint/2010/main" val="420370582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109581"/>
            <a:ext cx="7251809" cy="2691020"/>
          </a:xfrm>
        </p:spPr>
        <p:txBody>
          <a:bodyPr>
            <a:normAutofit fontScale="92500"/>
          </a:bodyPr>
          <a:lstStyle/>
          <a:p>
            <a:pPr algn="l"/>
            <a:r>
              <a:rPr lang="en-US" sz="2700" dirty="0"/>
              <a:t>This is the way we drive back home,</a:t>
            </a:r>
          </a:p>
          <a:p>
            <a:pPr algn="l"/>
            <a:r>
              <a:rPr lang="en-US" sz="2700" dirty="0"/>
              <a:t>		Drive back home, drive back home,</a:t>
            </a:r>
          </a:p>
          <a:p>
            <a:pPr algn="l"/>
            <a:r>
              <a:rPr lang="en-US" sz="2700" dirty="0"/>
              <a:t>This is the way we drive back home,</a:t>
            </a:r>
          </a:p>
          <a:p>
            <a:pPr algn="l"/>
            <a:r>
              <a:rPr lang="en-US" sz="2700" dirty="0"/>
              <a:t>		Every Sunday evening.</a:t>
            </a:r>
          </a:p>
        </p:txBody>
      </p:sp>
    </p:spTree>
    <p:extLst>
      <p:ext uri="{BB962C8B-B14F-4D97-AF65-F5344CB8AC3E}">
        <p14:creationId xmlns:p14="http://schemas.microsoft.com/office/powerpoint/2010/main" val="277007606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904711"/>
            <a:ext cx="6751097" cy="1895889"/>
          </a:xfrm>
        </p:spPr>
        <p:txBody>
          <a:bodyPr/>
          <a:lstStyle/>
          <a:p>
            <a:r>
              <a:rPr lang="en-US" sz="2700" dirty="0"/>
              <a:t>“Closing Prayer”</a:t>
            </a:r>
          </a:p>
        </p:txBody>
      </p:sp>
    </p:spTree>
    <p:extLst>
      <p:ext uri="{BB962C8B-B14F-4D97-AF65-F5344CB8AC3E}">
        <p14:creationId xmlns:p14="http://schemas.microsoft.com/office/powerpoint/2010/main" val="70461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244-236E-4ED5-9800-A44584ACFA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C90AA-FF12-4497-8BB3-804057530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52" y="2785441"/>
            <a:ext cx="6751097" cy="2015159"/>
          </a:xfrm>
        </p:spPr>
        <p:txBody>
          <a:bodyPr/>
          <a:lstStyle/>
          <a:p>
            <a:r>
              <a:rPr lang="en-US" sz="2700" dirty="0"/>
              <a:t>“My God Is So Big”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43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</TotalTime>
  <Words>3009</Words>
  <Application>Microsoft Office PowerPoint</Application>
  <PresentationFormat>On-screen Show (4:3)</PresentationFormat>
  <Paragraphs>430</Paragraphs>
  <Slides>89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4" baseType="lpstr">
      <vt:lpstr>Arial</vt:lpstr>
      <vt:lpstr>Bookman Old Style</vt:lpstr>
      <vt:lpstr>Calibri</vt:lpstr>
      <vt:lpstr>Rockwell</vt:lpstr>
      <vt:lpstr>Damask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Souder</dc:creator>
  <cp:lastModifiedBy>Eastview Church</cp:lastModifiedBy>
  <cp:revision>11</cp:revision>
  <dcterms:created xsi:type="dcterms:W3CDTF">2021-10-03T00:35:27Z</dcterms:created>
  <dcterms:modified xsi:type="dcterms:W3CDTF">2021-12-19T21:06:06Z</dcterms:modified>
</cp:coreProperties>
</file>