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8" r:id="rId2"/>
    <p:sldId id="259" r:id="rId3"/>
    <p:sldId id="260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65B23-94D1-4E54-A71F-EA2C03F5BACE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7A294-1D21-4B53-908D-536DB9340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6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mostly thanksgiving in this letter. And, how the word was presented.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350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*Exaltation (</a:t>
            </a:r>
            <a:r>
              <a:rPr lang="en-US" dirty="0" err="1"/>
              <a:t>rejoicing,boasting</a:t>
            </a:r>
            <a:r>
              <a:rPr lang="en-US" dirty="0"/>
              <a:t>). Reference to the wreath for victory. Trophy. Is that how we think of each other? A prize.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565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*Glory-great worth, held in high opinion. Is that true? How do we talk of each other?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7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*Is this how we think of each other? *Is this how the early church always was? No. Gospels, Acts, Romans…*Specific individuals are told to get along. *Could each of these words be used of how we think of each other?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087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*See others do the right thing should give us so much joy! Opposite also, it should sadden us.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13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*Is this how we think of each other? *Is this how the early church always was? No. Gospels, Acts, Romans…*Specific individuals are told to get along. *Could each of these words be used of how we think of each other?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770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6511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5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684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88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*Combined with joy is the expectation of Christ’s return.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668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continue to see thankfulness. Four words used to describe the Thess.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9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Are we eager to see each other? Eager-something we hope moves quickly. Look forward 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02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‘great desire’ be how we describe wanting to be with each other? We might have great desire for many things.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48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understand better than ever no sub for face to face. Zoom.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3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*Do we believe Satan is real? Evil and a realm that we can’t fathom. *Satan doesn’t want us together. *Says something about the power of being together.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17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*Do we believe Satan is real? Evil and a realm that we can’t fathom. *Satan doesn’t want us together. *Says something about the power of being together.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28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*Expectation of future good. We should have hope/confidence in each other. *In what do we hope?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15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*Joy-to be glad, rejoice. Do we have joy w each other? What brings us joy?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7A294-1D21-4B53-908D-536DB9340C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23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534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2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4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927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21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7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7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4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98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31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85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C837-B12A-495F-B29E-DF88857C3690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BE4B4-2D95-496A-A38C-96DFB9AB40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05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145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hope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or 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joy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joy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054401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hope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or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 joy or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crown of exultation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US" sz="3200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178165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hope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or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US" sz="3200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For you are our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glory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082495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hope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or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joy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or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crown of exultation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US" sz="3200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For you are our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glory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and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joy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70308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628233"/>
            <a:ext cx="9144000" cy="224676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>
                <a:effectLst/>
              </a:rPr>
              <a:t>I rejoiced greatly that I have found some of your children walking in truth, as we received a commandment from the Father.</a:t>
            </a:r>
          </a:p>
          <a:p>
            <a:pPr algn="ctr"/>
            <a:r>
              <a:rPr lang="en-US" sz="3200" i="1" dirty="0"/>
              <a:t>2 John 4</a:t>
            </a:r>
            <a:endParaRPr lang="en-US" sz="2900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541774-E488-4229-9066-7F2E306B7340}"/>
              </a:ext>
            </a:extLst>
          </p:cNvPr>
          <p:cNvSpPr txBox="1"/>
          <p:nvPr/>
        </p:nvSpPr>
        <p:spPr>
          <a:xfrm>
            <a:off x="0" y="3429000"/>
            <a:ext cx="91440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  <a:effectLst/>
              </a:rPr>
              <a:t>For I rejoiced greatly when brethren came and testified of the truth that is in you, just as you walk in the truth. I have no greater joy than to hear that my children walk in truth. </a:t>
            </a:r>
          </a:p>
          <a:p>
            <a:pPr algn="ctr"/>
            <a:r>
              <a:rPr lang="en-US" sz="3200" i="1" dirty="0">
                <a:solidFill>
                  <a:schemeClr val="bg1"/>
                </a:solidFill>
                <a:effectLst/>
              </a:rPr>
              <a:t>3</a:t>
            </a:r>
            <a:r>
              <a:rPr lang="en-US" sz="3200" i="1" dirty="0">
                <a:solidFill>
                  <a:schemeClr val="bg1"/>
                </a:solidFill>
              </a:rPr>
              <a:t> John 3-4</a:t>
            </a:r>
            <a:endParaRPr lang="en-US" sz="29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74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our hope or joy or crown of exultation? </a:t>
            </a:r>
          </a:p>
          <a:p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Is it not even you, in the presence of our Lord Jesus at His coming?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US" sz="3200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02479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1474619"/>
            <a:ext cx="9144000" cy="390876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0" dirty="0">
                <a:solidFill>
                  <a:schemeClr val="bg1"/>
                </a:solidFill>
                <a:effectLst/>
                <a:latin typeface="system-ui"/>
              </a:rPr>
              <a:t>and may the Lord cause you to increase and abound in love for one another, and for all people, just as we also do for you; so that He may establish your hearts without blame in holiness before our God and Father at </a:t>
            </a:r>
            <a:r>
              <a:rPr lang="en-US" sz="3600" b="0" u="sng" dirty="0">
                <a:solidFill>
                  <a:schemeClr val="bg1"/>
                </a:solidFill>
                <a:effectLst/>
                <a:latin typeface="system-ui"/>
              </a:rPr>
              <a:t>the coming of our Lord Jesus</a:t>
            </a:r>
            <a:r>
              <a:rPr lang="en-US" sz="3600" b="0" dirty="0">
                <a:solidFill>
                  <a:schemeClr val="bg1"/>
                </a:solidFill>
                <a:effectLst/>
                <a:latin typeface="system-ui"/>
              </a:rPr>
              <a:t> with all His saints.</a:t>
            </a:r>
          </a:p>
          <a:p>
            <a:pPr algn="ctr"/>
            <a:r>
              <a:rPr lang="en-US" sz="3200" i="1" dirty="0"/>
              <a:t>1 Thessalonians 3:13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1174016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1474619"/>
            <a:ext cx="91440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For this we say to you by the word of the Lord, that we who are alive and remain until the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system-ui"/>
              </a:rPr>
              <a:t>coming of the Lord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, will not precede those who have fallen asleep. </a:t>
            </a:r>
          </a:p>
          <a:p>
            <a:pPr algn="ctr"/>
            <a:r>
              <a:rPr lang="en-US" sz="3200" i="1" dirty="0"/>
              <a:t>1 Thessalonians 4:15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1413997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1474619"/>
            <a:ext cx="9144000" cy="28007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Now may the God of peace Himself sanctify you entirely; and may your spirit and soul and body be preserved complete, without blame at the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system-ui"/>
              </a:rPr>
              <a:t>coming of our Lord Jesus Christ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.</a:t>
            </a:r>
          </a:p>
          <a:p>
            <a:pPr algn="ctr"/>
            <a:r>
              <a:rPr lang="en-US" sz="3200" i="1" dirty="0"/>
              <a:t>1 Thessalonians 5:23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2434343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1197620"/>
            <a:ext cx="9144000" cy="44627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Now we request you, brethren, with regard to </a:t>
            </a:r>
            <a:r>
              <a:rPr lang="en-US" sz="3600" b="0" i="0" u="sng" dirty="0">
                <a:solidFill>
                  <a:schemeClr val="bg1"/>
                </a:solidFill>
                <a:effectLst/>
                <a:latin typeface="system-ui"/>
              </a:rPr>
              <a:t>the coming of our Lord Jesus Christ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 and our gathering together to Him,</a:t>
            </a:r>
            <a:r>
              <a:rPr lang="en-US" sz="3600" b="1" i="0" baseline="30000" dirty="0">
                <a:solidFill>
                  <a:schemeClr val="bg1"/>
                </a:solidFill>
                <a:effectLst/>
                <a:latin typeface="system-ui"/>
              </a:rPr>
              <a:t> </a:t>
            </a:r>
            <a:r>
              <a:rPr lang="en-US" sz="3600" b="0" i="0" dirty="0">
                <a:solidFill>
                  <a:schemeClr val="bg1"/>
                </a:solidFill>
                <a:effectLst/>
                <a:latin typeface="system-ui"/>
              </a:rPr>
              <a:t>that you not be quickly shaken from your composure or be disturbed either by a spirit or a message or a letter as if from us, to the effect that the day of the Lord has come.</a:t>
            </a:r>
          </a:p>
          <a:p>
            <a:pPr algn="ctr"/>
            <a:r>
              <a:rPr lang="en-US" sz="3200" i="1" dirty="0"/>
              <a:t>2 Thessalonians 2:1</a:t>
            </a:r>
            <a:endParaRPr lang="en-US" sz="2900" i="1" dirty="0"/>
          </a:p>
        </p:txBody>
      </p:sp>
    </p:spTree>
    <p:extLst>
      <p:ext uri="{BB962C8B-B14F-4D97-AF65-F5344CB8AC3E}">
        <p14:creationId xmlns:p14="http://schemas.microsoft.com/office/powerpoint/2010/main" val="2974626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Roman forum, Thessalonica">
            <a:extLst>
              <a:ext uri="{FF2B5EF4-FFF2-40B4-BE49-F238E27FC236}">
                <a16:creationId xmlns:a16="http://schemas.microsoft.com/office/drawing/2014/main" id="{4447B49D-FB44-4ACB-87AF-7005309D18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7" r="7432" b="-2"/>
          <a:stretch/>
        </p:blipFill>
        <p:spPr bwMode="auto">
          <a:xfrm>
            <a:off x="20" y="1282"/>
            <a:ext cx="9143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D1BDC04-809E-48F3-B2C3-2F638433C79F}"/>
              </a:ext>
            </a:extLst>
          </p:cNvPr>
          <p:cNvSpPr txBox="1"/>
          <p:nvPr/>
        </p:nvSpPr>
        <p:spPr>
          <a:xfrm>
            <a:off x="0" y="334851"/>
            <a:ext cx="9144000" cy="138499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Hope, Glory, Crown, and Joy</a:t>
            </a:r>
          </a:p>
          <a:p>
            <a:pPr algn="ctr"/>
            <a:r>
              <a:rPr lang="en-US" sz="4000" b="1" i="1" dirty="0"/>
              <a:t>1 Thessalonians 2:17-20</a:t>
            </a:r>
          </a:p>
        </p:txBody>
      </p:sp>
    </p:spTree>
    <p:extLst>
      <p:ext uri="{BB962C8B-B14F-4D97-AF65-F5344CB8AC3E}">
        <p14:creationId xmlns:p14="http://schemas.microsoft.com/office/powerpoint/2010/main" val="16333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our hope or joy or crown of exultation? </a:t>
            </a:r>
          </a:p>
          <a:p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Is it not even you, in the presence of our Lord Jesus at His coming?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</a:t>
            </a:r>
            <a:r>
              <a:rPr lang="en-US" sz="3200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41638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 eager with 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and yet Satan hindered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hope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36713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eager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with 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 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yet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hope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477987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great desire</a:t>
            </a:r>
            <a:r>
              <a:rPr lang="en-US" sz="3200" b="1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 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yet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 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hope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311549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to see your face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hope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954648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Satan hindered us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hope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125897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hope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224108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B1B001A-F226-4BC1-853B-E3DB2C827843}"/>
              </a:ext>
            </a:extLst>
          </p:cNvPr>
          <p:cNvSpPr txBox="1"/>
          <p:nvPr/>
        </p:nvSpPr>
        <p:spPr>
          <a:xfrm>
            <a:off x="0" y="331814"/>
            <a:ext cx="9144000" cy="46884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17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But we, brethren, having been taken away from you for a short while—in person, not in spirit—were all the more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 eager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with 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great desire to see your face.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 we wanted to come to you—I, </a:t>
            </a:r>
            <a:r>
              <a:rPr lang="en-US" sz="3200" b="0" i="0" dirty="0" err="1">
                <a:solidFill>
                  <a:srgbClr val="000000"/>
                </a:solidFill>
                <a:effectLst/>
                <a:latin typeface="system-ui"/>
              </a:rPr>
              <a:t>Paul,more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than once—and</a:t>
            </a:r>
            <a:r>
              <a:rPr lang="en-US" sz="3200" b="0" dirty="0">
                <a:solidFill>
                  <a:srgbClr val="000000"/>
                </a:solidFill>
                <a:effectLst/>
                <a:latin typeface="system-ui"/>
              </a:rPr>
              <a:t> yet </a:t>
            </a:r>
            <a:r>
              <a:rPr lang="en-US" sz="3200" i="0" dirty="0">
                <a:solidFill>
                  <a:srgbClr val="000000"/>
                </a:solidFill>
                <a:effectLst/>
                <a:latin typeface="system-ui"/>
              </a:rPr>
              <a:t>Satan hindered us. </a:t>
            </a:r>
          </a:p>
          <a:p>
            <a:endParaRPr lang="en-US" sz="3200" baseline="30000" dirty="0">
              <a:solidFill>
                <a:srgbClr val="000000"/>
              </a:solidFill>
              <a:latin typeface="system-ui"/>
            </a:endParaRPr>
          </a:p>
          <a:p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who is our </a:t>
            </a:r>
            <a:r>
              <a:rPr lang="en-US" sz="3200" b="1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system-ui"/>
              </a:rPr>
              <a:t>hope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 or joy or crown of exultation? Is it not even you, in the presence of our Lord Jesus at His coming? </a:t>
            </a:r>
            <a: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system-ui"/>
              </a:rPr>
              <a:t>For you are our glory and joy.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951290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1974</Words>
  <Application>Microsoft Office PowerPoint</Application>
  <PresentationFormat>On-screen Show (4:3)</PresentationFormat>
  <Paragraphs>115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Eastview Church</dc:creator>
  <cp:lastModifiedBy>Eastview Church</cp:lastModifiedBy>
  <cp:revision>5</cp:revision>
  <dcterms:created xsi:type="dcterms:W3CDTF">2021-09-30T13:38:57Z</dcterms:created>
  <dcterms:modified xsi:type="dcterms:W3CDTF">2021-11-02T18:35:59Z</dcterms:modified>
</cp:coreProperties>
</file>