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9931" autoAdjust="0"/>
  </p:normalViewPr>
  <p:slideViewPr>
    <p:cSldViewPr snapToGrid="0">
      <p:cViewPr varScale="1">
        <p:scale>
          <a:sx n="53" d="100"/>
          <a:sy n="53" d="100"/>
        </p:scale>
        <p:origin x="16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08007B-7ACD-4C86-93E0-AA1F0EA1D982}" type="datetimeFigureOut">
              <a:rPr lang="en-US" smtClean="0"/>
              <a:t>11/5/2021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FB4FBF-1ED8-443F-B69A-DB08D50B85BE}" type="slidenum">
              <a:rPr lang="en-US" smtClean="0"/>
              <a:t>‹#›</a:t>
            </a:fld>
            <a:endParaRPr lang="en-US"/>
          </a:p>
        </p:txBody>
      </p:sp>
    </p:spTree>
    <p:extLst>
      <p:ext uri="{BB962C8B-B14F-4D97-AF65-F5344CB8AC3E}">
        <p14:creationId xmlns:p14="http://schemas.microsoft.com/office/powerpoint/2010/main" val="1054532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biblia.com/bible/nkjv/Micah%206.6-8"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1440"/>
              </a:lnSpc>
              <a:spcBef>
                <a:spcPts val="0"/>
              </a:spcBef>
              <a:spcAft>
                <a:spcPts val="45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Questions have always been a way of learning. Teachers today ask questions. Q &amp; A forum. FAQ.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45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Throughout the Bible we find questions. Today, we will look at a question and the answers.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3FB4FBF-1ED8-443F-B69A-DB08D50B85BE}" type="slidenum">
              <a:rPr lang="en-US" smtClean="0"/>
              <a:t>1</a:t>
            </a:fld>
            <a:endParaRPr lang="en-US"/>
          </a:p>
        </p:txBody>
      </p:sp>
    </p:spTree>
    <p:extLst>
      <p:ext uri="{BB962C8B-B14F-4D97-AF65-F5344CB8AC3E}">
        <p14:creationId xmlns:p14="http://schemas.microsoft.com/office/powerpoint/2010/main" val="3507989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of these answers represent a mentality of having an outward act but not understanding the motivation (heart) behind it. The Old Law was about loving God and neighbor. They had turned it into the wrong kind of checklist. There are checklists that are helpful. And hypocritical. THAT’S THE DISTINCTION. </a:t>
            </a:r>
          </a:p>
          <a:p>
            <a:r>
              <a:rPr lang="en-US" dirty="0"/>
              <a:t>-NOT ABOUT RITUALS BUT RATHER RELATIONSHIP!</a:t>
            </a:r>
          </a:p>
        </p:txBody>
      </p:sp>
      <p:sp>
        <p:nvSpPr>
          <p:cNvPr id="4" name="Slide Number Placeholder 3"/>
          <p:cNvSpPr>
            <a:spLocks noGrp="1"/>
          </p:cNvSpPr>
          <p:nvPr>
            <p:ph type="sldNum" sz="quarter" idx="5"/>
          </p:nvPr>
        </p:nvSpPr>
        <p:spPr/>
        <p:txBody>
          <a:bodyPr/>
          <a:lstStyle/>
          <a:p>
            <a:fld id="{13FB4FBF-1ED8-443F-B69A-DB08D50B85BE}" type="slidenum">
              <a:rPr lang="en-US" smtClean="0"/>
              <a:t>10</a:t>
            </a:fld>
            <a:endParaRPr lang="en-US"/>
          </a:p>
        </p:txBody>
      </p:sp>
    </p:spTree>
    <p:extLst>
      <p:ext uri="{BB962C8B-B14F-4D97-AF65-F5344CB8AC3E}">
        <p14:creationId xmlns:p14="http://schemas.microsoft.com/office/powerpoint/2010/main" val="1658043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it’s not those things, what does the Lord require? </a:t>
            </a:r>
          </a:p>
        </p:txBody>
      </p:sp>
      <p:sp>
        <p:nvSpPr>
          <p:cNvPr id="4" name="Slide Number Placeholder 3"/>
          <p:cNvSpPr>
            <a:spLocks noGrp="1"/>
          </p:cNvSpPr>
          <p:nvPr>
            <p:ph type="sldNum" sz="quarter" idx="5"/>
          </p:nvPr>
        </p:nvSpPr>
        <p:spPr/>
        <p:txBody>
          <a:bodyPr/>
          <a:lstStyle/>
          <a:p>
            <a:fld id="{13FB4FBF-1ED8-443F-B69A-DB08D50B85BE}" type="slidenum">
              <a:rPr lang="en-US" smtClean="0"/>
              <a:t>11</a:t>
            </a:fld>
            <a:endParaRPr lang="en-US"/>
          </a:p>
        </p:txBody>
      </p:sp>
    </p:spTree>
    <p:extLst>
      <p:ext uri="{BB962C8B-B14F-4D97-AF65-F5344CB8AC3E}">
        <p14:creationId xmlns:p14="http://schemas.microsoft.com/office/powerpoint/2010/main" val="2948897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Justice-relationship with God that is such that we treat others correctly. When we do not have a healthy relationship with God, we will inevitably not treat others right. Righteousness. </a:t>
            </a:r>
          </a:p>
        </p:txBody>
      </p:sp>
      <p:sp>
        <p:nvSpPr>
          <p:cNvPr id="4" name="Slide Number Placeholder 3"/>
          <p:cNvSpPr>
            <a:spLocks noGrp="1"/>
          </p:cNvSpPr>
          <p:nvPr>
            <p:ph type="sldNum" sz="quarter" idx="5"/>
          </p:nvPr>
        </p:nvSpPr>
        <p:spPr/>
        <p:txBody>
          <a:bodyPr/>
          <a:lstStyle/>
          <a:p>
            <a:fld id="{13FB4FBF-1ED8-443F-B69A-DB08D50B85BE}" type="slidenum">
              <a:rPr lang="en-US" smtClean="0"/>
              <a:t>12</a:t>
            </a:fld>
            <a:endParaRPr lang="en-US"/>
          </a:p>
        </p:txBody>
      </p:sp>
    </p:spTree>
    <p:extLst>
      <p:ext uri="{BB962C8B-B14F-4D97-AF65-F5344CB8AC3E}">
        <p14:creationId xmlns:p14="http://schemas.microsoft.com/office/powerpoint/2010/main" val="3634210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Their failure to do this is what led to their downfall. When a nation does not treat one another the right way, it will fall. </a:t>
            </a:r>
          </a:p>
        </p:txBody>
      </p:sp>
      <p:sp>
        <p:nvSpPr>
          <p:cNvPr id="4" name="Slide Number Placeholder 3"/>
          <p:cNvSpPr>
            <a:spLocks noGrp="1"/>
          </p:cNvSpPr>
          <p:nvPr>
            <p:ph type="sldNum" sz="quarter" idx="5"/>
          </p:nvPr>
        </p:nvSpPr>
        <p:spPr/>
        <p:txBody>
          <a:bodyPr/>
          <a:lstStyle/>
          <a:p>
            <a:fld id="{13FB4FBF-1ED8-443F-B69A-DB08D50B85BE}" type="slidenum">
              <a:rPr lang="en-US" smtClean="0"/>
              <a:t>13</a:t>
            </a:fld>
            <a:endParaRPr lang="en-US"/>
          </a:p>
        </p:txBody>
      </p:sp>
    </p:spTree>
    <p:extLst>
      <p:ext uri="{BB962C8B-B14F-4D97-AF65-F5344CB8AC3E}">
        <p14:creationId xmlns:p14="http://schemas.microsoft.com/office/powerpoint/2010/main" val="2401849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things are going to turn around, this is what they must do. </a:t>
            </a:r>
          </a:p>
        </p:txBody>
      </p:sp>
      <p:sp>
        <p:nvSpPr>
          <p:cNvPr id="4" name="Slide Number Placeholder 3"/>
          <p:cNvSpPr>
            <a:spLocks noGrp="1"/>
          </p:cNvSpPr>
          <p:nvPr>
            <p:ph type="sldNum" sz="quarter" idx="5"/>
          </p:nvPr>
        </p:nvSpPr>
        <p:spPr/>
        <p:txBody>
          <a:bodyPr/>
          <a:lstStyle/>
          <a:p>
            <a:fld id="{13FB4FBF-1ED8-443F-B69A-DB08D50B85BE}" type="slidenum">
              <a:rPr lang="en-US" smtClean="0"/>
              <a:t>14</a:t>
            </a:fld>
            <a:endParaRPr lang="en-US"/>
          </a:p>
        </p:txBody>
      </p:sp>
    </p:spTree>
    <p:extLst>
      <p:ext uri="{BB962C8B-B14F-4D97-AF65-F5344CB8AC3E}">
        <p14:creationId xmlns:p14="http://schemas.microsoft.com/office/powerpoint/2010/main" val="14063281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thing required of Israel-love mercy. </a:t>
            </a:r>
          </a:p>
          <a:p>
            <a:r>
              <a:rPr lang="en-US" dirty="0"/>
              <a:t>Mercy has to do with kindness, compassion, forgiveness.</a:t>
            </a:r>
          </a:p>
          <a:p>
            <a:r>
              <a:rPr lang="en-US" dirty="0"/>
              <a:t>They were to be merciful, because God is merciful. </a:t>
            </a:r>
          </a:p>
        </p:txBody>
      </p:sp>
      <p:sp>
        <p:nvSpPr>
          <p:cNvPr id="4" name="Slide Number Placeholder 3"/>
          <p:cNvSpPr>
            <a:spLocks noGrp="1"/>
          </p:cNvSpPr>
          <p:nvPr>
            <p:ph type="sldNum" sz="quarter" idx="5"/>
          </p:nvPr>
        </p:nvSpPr>
        <p:spPr/>
        <p:txBody>
          <a:bodyPr/>
          <a:lstStyle/>
          <a:p>
            <a:fld id="{13FB4FBF-1ED8-443F-B69A-DB08D50B85BE}" type="slidenum">
              <a:rPr lang="en-US" smtClean="0"/>
              <a:t>15</a:t>
            </a:fld>
            <a:endParaRPr lang="en-US"/>
          </a:p>
        </p:txBody>
      </p:sp>
    </p:spTree>
    <p:extLst>
      <p:ext uri="{BB962C8B-B14F-4D97-AF65-F5344CB8AC3E}">
        <p14:creationId xmlns:p14="http://schemas.microsoft.com/office/powerpoint/2010/main" val="6598172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were to be merciful, because God is merciful. </a:t>
            </a:r>
          </a:p>
        </p:txBody>
      </p:sp>
      <p:sp>
        <p:nvSpPr>
          <p:cNvPr id="4" name="Slide Number Placeholder 3"/>
          <p:cNvSpPr>
            <a:spLocks noGrp="1"/>
          </p:cNvSpPr>
          <p:nvPr>
            <p:ph type="sldNum" sz="quarter" idx="5"/>
          </p:nvPr>
        </p:nvSpPr>
        <p:spPr/>
        <p:txBody>
          <a:bodyPr/>
          <a:lstStyle/>
          <a:p>
            <a:fld id="{13FB4FBF-1ED8-443F-B69A-DB08D50B85BE}" type="slidenum">
              <a:rPr lang="en-US" smtClean="0"/>
              <a:t>16</a:t>
            </a:fld>
            <a:endParaRPr lang="en-US"/>
          </a:p>
        </p:txBody>
      </p:sp>
    </p:spTree>
    <p:extLst>
      <p:ext uri="{BB962C8B-B14F-4D97-AF65-F5344CB8AC3E}">
        <p14:creationId xmlns:p14="http://schemas.microsoft.com/office/powerpoint/2010/main" val="2467477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recognize the greatness of God, we also recognize our own smallness. </a:t>
            </a:r>
          </a:p>
          <a:p>
            <a:r>
              <a:rPr lang="en-US" dirty="0"/>
              <a:t>Think about how big the world is. Scope of world history. We are so small. Humbling. </a:t>
            </a:r>
          </a:p>
          <a:p>
            <a:r>
              <a:rPr lang="en-US" dirty="0"/>
              <a:t>Humility is realizing that we have sinned. </a:t>
            </a:r>
          </a:p>
        </p:txBody>
      </p:sp>
      <p:sp>
        <p:nvSpPr>
          <p:cNvPr id="4" name="Slide Number Placeholder 3"/>
          <p:cNvSpPr>
            <a:spLocks noGrp="1"/>
          </p:cNvSpPr>
          <p:nvPr>
            <p:ph type="sldNum" sz="quarter" idx="5"/>
          </p:nvPr>
        </p:nvSpPr>
        <p:spPr/>
        <p:txBody>
          <a:bodyPr/>
          <a:lstStyle/>
          <a:p>
            <a:fld id="{13FB4FBF-1ED8-443F-B69A-DB08D50B85BE}" type="slidenum">
              <a:rPr lang="en-US" smtClean="0"/>
              <a:t>17</a:t>
            </a:fld>
            <a:endParaRPr lang="en-US"/>
          </a:p>
        </p:txBody>
      </p:sp>
    </p:spTree>
    <p:extLst>
      <p:ext uri="{BB962C8B-B14F-4D97-AF65-F5344CB8AC3E}">
        <p14:creationId xmlns:p14="http://schemas.microsoft.com/office/powerpoint/2010/main" val="8872041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recognize the greatness of God, we also recognize our own smallness. </a:t>
            </a:r>
          </a:p>
          <a:p>
            <a:r>
              <a:rPr lang="en-US" dirty="0"/>
              <a:t>Think about how big the world is. Scope of world history. We are so small. Humbling. </a:t>
            </a:r>
          </a:p>
          <a:p>
            <a:r>
              <a:rPr lang="en-US" dirty="0"/>
              <a:t>Humility is realizing that we have sinned. </a:t>
            </a:r>
          </a:p>
        </p:txBody>
      </p:sp>
      <p:sp>
        <p:nvSpPr>
          <p:cNvPr id="4" name="Slide Number Placeholder 3"/>
          <p:cNvSpPr>
            <a:spLocks noGrp="1"/>
          </p:cNvSpPr>
          <p:nvPr>
            <p:ph type="sldNum" sz="quarter" idx="5"/>
          </p:nvPr>
        </p:nvSpPr>
        <p:spPr/>
        <p:txBody>
          <a:bodyPr/>
          <a:lstStyle/>
          <a:p>
            <a:fld id="{13FB4FBF-1ED8-443F-B69A-DB08D50B85BE}" type="slidenum">
              <a:rPr lang="en-US" smtClean="0"/>
              <a:t>18</a:t>
            </a:fld>
            <a:endParaRPr lang="en-US"/>
          </a:p>
        </p:txBody>
      </p:sp>
    </p:spTree>
    <p:extLst>
      <p:ext uri="{BB962C8B-B14F-4D97-AF65-F5344CB8AC3E}">
        <p14:creationId xmlns:p14="http://schemas.microsoft.com/office/powerpoint/2010/main" val="1782928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to ask ourselves this question. What does the Lord require of you? </a:t>
            </a:r>
          </a:p>
          <a:p>
            <a:r>
              <a:rPr lang="en-US" dirty="0"/>
              <a:t>-We can adopt the same mentality as the people of OT. </a:t>
            </a:r>
          </a:p>
          <a:p>
            <a:r>
              <a:rPr lang="en-US" dirty="0"/>
              <a:t>-3 worship services a week.</a:t>
            </a:r>
          </a:p>
          <a:p>
            <a:r>
              <a:rPr lang="en-US" dirty="0"/>
              <a:t>-2 Bible studies. </a:t>
            </a:r>
          </a:p>
          <a:p>
            <a:r>
              <a:rPr lang="en-US" dirty="0"/>
              <a:t>-A percentage of my income as an offering. </a:t>
            </a:r>
          </a:p>
          <a:p>
            <a:r>
              <a:rPr lang="en-US" dirty="0"/>
              <a:t>-We can develop the same ritualistic mentality. </a:t>
            </a:r>
          </a:p>
        </p:txBody>
      </p:sp>
      <p:sp>
        <p:nvSpPr>
          <p:cNvPr id="4" name="Slide Number Placeholder 3"/>
          <p:cNvSpPr>
            <a:spLocks noGrp="1"/>
          </p:cNvSpPr>
          <p:nvPr>
            <p:ph type="sldNum" sz="quarter" idx="5"/>
          </p:nvPr>
        </p:nvSpPr>
        <p:spPr/>
        <p:txBody>
          <a:bodyPr/>
          <a:lstStyle/>
          <a:p>
            <a:fld id="{13FB4FBF-1ED8-443F-B69A-DB08D50B85BE}" type="slidenum">
              <a:rPr lang="en-US" smtClean="0"/>
              <a:t>19</a:t>
            </a:fld>
            <a:endParaRPr lang="en-US"/>
          </a:p>
        </p:txBody>
      </p:sp>
    </p:spTree>
    <p:extLst>
      <p:ext uri="{BB962C8B-B14F-4D97-AF65-F5344CB8AC3E}">
        <p14:creationId xmlns:p14="http://schemas.microsoft.com/office/powerpoint/2010/main" val="2419200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ts val="1440"/>
              </a:lnSpc>
              <a:spcBef>
                <a:spcPts val="0"/>
              </a:spcBef>
              <a:spcAft>
                <a:spcPts val="45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-In these verses we also read of God’s requirements. A requirement is not optional. That’s what makes it a requirement. Height requirement at a ride. Documentation of something.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45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 requirement is different from a request.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ts val="1440"/>
              </a:lnSpc>
              <a:spcBef>
                <a:spcPts val="0"/>
              </a:spcBef>
              <a:spcAft>
                <a:spcPts val="450"/>
              </a:spcAft>
            </a:pPr>
            <a: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-We sometimes talk about not turning our faith into a checklist which is true. But, there are things we need to check that we are doing.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13FB4FBF-1ED8-443F-B69A-DB08D50B85BE}" type="slidenum">
              <a:rPr lang="en-US" smtClean="0"/>
              <a:t>2</a:t>
            </a:fld>
            <a:endParaRPr lang="en-US"/>
          </a:p>
        </p:txBody>
      </p:sp>
    </p:spTree>
    <p:extLst>
      <p:ext uri="{BB962C8B-B14F-4D97-AF65-F5344CB8AC3E}">
        <p14:creationId xmlns:p14="http://schemas.microsoft.com/office/powerpoint/2010/main" val="25468883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Justice-relationship with God that is such that we treat others correctly. When we do not have a healthy relationship with God, we will inevitably not treat others right. Righteousness. </a:t>
            </a:r>
          </a:p>
        </p:txBody>
      </p:sp>
      <p:sp>
        <p:nvSpPr>
          <p:cNvPr id="4" name="Slide Number Placeholder 3"/>
          <p:cNvSpPr>
            <a:spLocks noGrp="1"/>
          </p:cNvSpPr>
          <p:nvPr>
            <p:ph type="sldNum" sz="quarter" idx="5"/>
          </p:nvPr>
        </p:nvSpPr>
        <p:spPr/>
        <p:txBody>
          <a:bodyPr/>
          <a:lstStyle/>
          <a:p>
            <a:fld id="{13FB4FBF-1ED8-443F-B69A-DB08D50B85BE}" type="slidenum">
              <a:rPr lang="en-US" smtClean="0"/>
              <a:t>20</a:t>
            </a:fld>
            <a:endParaRPr lang="en-US"/>
          </a:p>
        </p:txBody>
      </p:sp>
    </p:spTree>
    <p:extLst>
      <p:ext uri="{BB962C8B-B14F-4D97-AF65-F5344CB8AC3E}">
        <p14:creationId xmlns:p14="http://schemas.microsoft.com/office/powerpoint/2010/main" val="30384344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justice.</a:t>
            </a:r>
          </a:p>
        </p:txBody>
      </p:sp>
      <p:sp>
        <p:nvSpPr>
          <p:cNvPr id="4" name="Slide Number Placeholder 3"/>
          <p:cNvSpPr>
            <a:spLocks noGrp="1"/>
          </p:cNvSpPr>
          <p:nvPr>
            <p:ph type="sldNum" sz="quarter" idx="5"/>
          </p:nvPr>
        </p:nvSpPr>
        <p:spPr/>
        <p:txBody>
          <a:bodyPr/>
          <a:lstStyle/>
          <a:p>
            <a:fld id="{13FB4FBF-1ED8-443F-B69A-DB08D50B85BE}" type="slidenum">
              <a:rPr lang="en-US" smtClean="0"/>
              <a:t>21</a:t>
            </a:fld>
            <a:endParaRPr lang="en-US"/>
          </a:p>
        </p:txBody>
      </p:sp>
    </p:spTree>
    <p:extLst>
      <p:ext uri="{BB962C8B-B14F-4D97-AF65-F5344CB8AC3E}">
        <p14:creationId xmlns:p14="http://schemas.microsoft.com/office/powerpoint/2010/main" val="36488307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thing required of Israel-love mercy. </a:t>
            </a:r>
          </a:p>
          <a:p>
            <a:r>
              <a:rPr lang="en-US" dirty="0"/>
              <a:t>Mercy has to do with kindness, compassion, forgiveness.</a:t>
            </a:r>
          </a:p>
          <a:p>
            <a:r>
              <a:rPr lang="en-US" dirty="0"/>
              <a:t>They were to be merciful, because God is merciful. </a:t>
            </a:r>
          </a:p>
        </p:txBody>
      </p:sp>
      <p:sp>
        <p:nvSpPr>
          <p:cNvPr id="4" name="Slide Number Placeholder 3"/>
          <p:cNvSpPr>
            <a:spLocks noGrp="1"/>
          </p:cNvSpPr>
          <p:nvPr>
            <p:ph type="sldNum" sz="quarter" idx="5"/>
          </p:nvPr>
        </p:nvSpPr>
        <p:spPr/>
        <p:txBody>
          <a:bodyPr/>
          <a:lstStyle/>
          <a:p>
            <a:fld id="{13FB4FBF-1ED8-443F-B69A-DB08D50B85BE}" type="slidenum">
              <a:rPr lang="en-US" smtClean="0"/>
              <a:t>22</a:t>
            </a:fld>
            <a:endParaRPr lang="en-US"/>
          </a:p>
        </p:txBody>
      </p:sp>
    </p:spTree>
    <p:extLst>
      <p:ext uri="{BB962C8B-B14F-4D97-AF65-F5344CB8AC3E}">
        <p14:creationId xmlns:p14="http://schemas.microsoft.com/office/powerpoint/2010/main" val="324924337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merciful (kind, compassionate, forgiving) toward enemies. </a:t>
            </a:r>
          </a:p>
        </p:txBody>
      </p:sp>
      <p:sp>
        <p:nvSpPr>
          <p:cNvPr id="4" name="Slide Number Placeholder 3"/>
          <p:cNvSpPr>
            <a:spLocks noGrp="1"/>
          </p:cNvSpPr>
          <p:nvPr>
            <p:ph type="sldNum" sz="quarter" idx="5"/>
          </p:nvPr>
        </p:nvSpPr>
        <p:spPr/>
        <p:txBody>
          <a:bodyPr/>
          <a:lstStyle/>
          <a:p>
            <a:fld id="{13FB4FBF-1ED8-443F-B69A-DB08D50B85BE}" type="slidenum">
              <a:rPr lang="en-US" smtClean="0"/>
              <a:t>23</a:t>
            </a:fld>
            <a:endParaRPr lang="en-US"/>
          </a:p>
        </p:txBody>
      </p:sp>
    </p:spTree>
    <p:extLst>
      <p:ext uri="{BB962C8B-B14F-4D97-AF65-F5344CB8AC3E}">
        <p14:creationId xmlns:p14="http://schemas.microsoft.com/office/powerpoint/2010/main" val="7664961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recognize the greatness of God, we also recognize our own smallness. </a:t>
            </a:r>
          </a:p>
          <a:p>
            <a:r>
              <a:rPr lang="en-US" dirty="0"/>
              <a:t>Think about how big the world is. Scope of world history. We are so small. Humbling. </a:t>
            </a:r>
          </a:p>
          <a:p>
            <a:r>
              <a:rPr lang="en-US" dirty="0"/>
              <a:t>Humility is realizing that we have sinned. </a:t>
            </a:r>
          </a:p>
        </p:txBody>
      </p:sp>
      <p:sp>
        <p:nvSpPr>
          <p:cNvPr id="4" name="Slide Number Placeholder 3"/>
          <p:cNvSpPr>
            <a:spLocks noGrp="1"/>
          </p:cNvSpPr>
          <p:nvPr>
            <p:ph type="sldNum" sz="quarter" idx="5"/>
          </p:nvPr>
        </p:nvSpPr>
        <p:spPr/>
        <p:txBody>
          <a:bodyPr/>
          <a:lstStyle/>
          <a:p>
            <a:fld id="{13FB4FBF-1ED8-443F-B69A-DB08D50B85BE}" type="slidenum">
              <a:rPr lang="en-US" smtClean="0"/>
              <a:t>24</a:t>
            </a:fld>
            <a:endParaRPr lang="en-US"/>
          </a:p>
        </p:txBody>
      </p:sp>
    </p:spTree>
    <p:extLst>
      <p:ext uri="{BB962C8B-B14F-4D97-AF65-F5344CB8AC3E}">
        <p14:creationId xmlns:p14="http://schemas.microsoft.com/office/powerpoint/2010/main" val="18954950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Humility is in the OT and the NT.</a:t>
            </a:r>
          </a:p>
        </p:txBody>
      </p:sp>
      <p:sp>
        <p:nvSpPr>
          <p:cNvPr id="4" name="Slide Number Placeholder 3"/>
          <p:cNvSpPr>
            <a:spLocks noGrp="1"/>
          </p:cNvSpPr>
          <p:nvPr>
            <p:ph type="sldNum" sz="quarter" idx="5"/>
          </p:nvPr>
        </p:nvSpPr>
        <p:spPr/>
        <p:txBody>
          <a:bodyPr/>
          <a:lstStyle/>
          <a:p>
            <a:fld id="{13FB4FBF-1ED8-443F-B69A-DB08D50B85BE}" type="slidenum">
              <a:rPr lang="en-US" smtClean="0"/>
              <a:t>25</a:t>
            </a:fld>
            <a:endParaRPr lang="en-US"/>
          </a:p>
        </p:txBody>
      </p:sp>
    </p:spTree>
    <p:extLst>
      <p:ext uri="{BB962C8B-B14F-4D97-AF65-F5344CB8AC3E}">
        <p14:creationId xmlns:p14="http://schemas.microsoft.com/office/powerpoint/2010/main" val="39876692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we doing this? Being baptized is an act of humility.</a:t>
            </a:r>
          </a:p>
        </p:txBody>
      </p:sp>
      <p:sp>
        <p:nvSpPr>
          <p:cNvPr id="4" name="Slide Number Placeholder 3"/>
          <p:cNvSpPr>
            <a:spLocks noGrp="1"/>
          </p:cNvSpPr>
          <p:nvPr>
            <p:ph type="sldNum" sz="quarter" idx="5"/>
          </p:nvPr>
        </p:nvSpPr>
        <p:spPr/>
        <p:txBody>
          <a:bodyPr/>
          <a:lstStyle/>
          <a:p>
            <a:fld id="{13FB4FBF-1ED8-443F-B69A-DB08D50B85BE}" type="slidenum">
              <a:rPr lang="en-US" smtClean="0"/>
              <a:t>26</a:t>
            </a:fld>
            <a:endParaRPr lang="en-US"/>
          </a:p>
        </p:txBody>
      </p:sp>
    </p:spTree>
    <p:extLst>
      <p:ext uri="{BB962C8B-B14F-4D97-AF65-F5344CB8AC3E}">
        <p14:creationId xmlns:p14="http://schemas.microsoft.com/office/powerpoint/2010/main" val="1327506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ts val="1560"/>
              </a:lnSpc>
              <a:spcBef>
                <a:spcPts val="0"/>
              </a:spcBef>
              <a:spcAft>
                <a:spcPts val="225"/>
              </a:spcAft>
              <a:buFont typeface="+mj-lt"/>
              <a:buAutoNum type="arabicPeriod"/>
              <a:tabLst>
                <a:tab pos="457200" algn="l"/>
              </a:tabLst>
            </a:pPr>
            <a:r>
              <a:rPr lang="en-US"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The text for our study is </a:t>
            </a:r>
            <a:r>
              <a:rPr lang="en-US" sz="120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hlinkClick r:id="rId3"/>
              </a:rPr>
              <a:t>Mic 6:6-8</a:t>
            </a:r>
            <a:r>
              <a:rPr lang="en-US"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What shall we bring to the Lord? What does He require?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13FB4FBF-1ED8-443F-B69A-DB08D50B85BE}" type="slidenum">
              <a:rPr lang="en-US" smtClean="0"/>
              <a:t>3</a:t>
            </a:fld>
            <a:endParaRPr lang="en-US"/>
          </a:p>
        </p:txBody>
      </p:sp>
    </p:spTree>
    <p:extLst>
      <p:ext uri="{BB962C8B-B14F-4D97-AF65-F5344CB8AC3E}">
        <p14:creationId xmlns:p14="http://schemas.microsoft.com/office/powerpoint/2010/main" val="3468628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question. What does the Lord require. </a:t>
            </a:r>
          </a:p>
        </p:txBody>
      </p:sp>
      <p:sp>
        <p:nvSpPr>
          <p:cNvPr id="4" name="Slide Number Placeholder 3"/>
          <p:cNvSpPr>
            <a:spLocks noGrp="1"/>
          </p:cNvSpPr>
          <p:nvPr>
            <p:ph type="sldNum" sz="quarter" idx="5"/>
          </p:nvPr>
        </p:nvSpPr>
        <p:spPr/>
        <p:txBody>
          <a:bodyPr/>
          <a:lstStyle/>
          <a:p>
            <a:fld id="{13FB4FBF-1ED8-443F-B69A-DB08D50B85BE}" type="slidenum">
              <a:rPr lang="en-US" smtClean="0"/>
              <a:t>4</a:t>
            </a:fld>
            <a:endParaRPr lang="en-US"/>
          </a:p>
        </p:txBody>
      </p:sp>
    </p:spTree>
    <p:extLst>
      <p:ext uri="{BB962C8B-B14F-4D97-AF65-F5344CB8AC3E}">
        <p14:creationId xmlns:p14="http://schemas.microsoft.com/office/powerpoint/2010/main" val="3693831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might be a good answer. In the Old Law, burnt offerings were a part of it. Maybe that ultimately is what God wants. </a:t>
            </a:r>
          </a:p>
        </p:txBody>
      </p:sp>
      <p:sp>
        <p:nvSpPr>
          <p:cNvPr id="4" name="Slide Number Placeholder 3"/>
          <p:cNvSpPr>
            <a:spLocks noGrp="1"/>
          </p:cNvSpPr>
          <p:nvPr>
            <p:ph type="sldNum" sz="quarter" idx="5"/>
          </p:nvPr>
        </p:nvSpPr>
        <p:spPr/>
        <p:txBody>
          <a:bodyPr/>
          <a:lstStyle/>
          <a:p>
            <a:fld id="{13FB4FBF-1ED8-443F-B69A-DB08D50B85BE}" type="slidenum">
              <a:rPr lang="en-US" smtClean="0"/>
              <a:t>5</a:t>
            </a:fld>
            <a:endParaRPr lang="en-US"/>
          </a:p>
        </p:txBody>
      </p:sp>
    </p:spTree>
    <p:extLst>
      <p:ext uri="{BB962C8B-B14F-4D97-AF65-F5344CB8AC3E}">
        <p14:creationId xmlns:p14="http://schemas.microsoft.com/office/powerpoint/2010/main" val="2212833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might be a good answer, too.</a:t>
            </a:r>
          </a:p>
        </p:txBody>
      </p:sp>
      <p:sp>
        <p:nvSpPr>
          <p:cNvPr id="4" name="Slide Number Placeholder 3"/>
          <p:cNvSpPr>
            <a:spLocks noGrp="1"/>
          </p:cNvSpPr>
          <p:nvPr>
            <p:ph type="sldNum" sz="quarter" idx="5"/>
          </p:nvPr>
        </p:nvSpPr>
        <p:spPr/>
        <p:txBody>
          <a:bodyPr/>
          <a:lstStyle/>
          <a:p>
            <a:fld id="{13FB4FBF-1ED8-443F-B69A-DB08D50B85BE}" type="slidenum">
              <a:rPr lang="en-US" smtClean="0"/>
              <a:t>6</a:t>
            </a:fld>
            <a:endParaRPr lang="en-US"/>
          </a:p>
        </p:txBody>
      </p:sp>
    </p:spTree>
    <p:extLst>
      <p:ext uri="{BB962C8B-B14F-4D97-AF65-F5344CB8AC3E}">
        <p14:creationId xmlns:p14="http://schemas.microsoft.com/office/powerpoint/2010/main" val="757974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might be a good answer, too.</a:t>
            </a:r>
          </a:p>
        </p:txBody>
      </p:sp>
      <p:sp>
        <p:nvSpPr>
          <p:cNvPr id="4" name="Slide Number Placeholder 3"/>
          <p:cNvSpPr>
            <a:spLocks noGrp="1"/>
          </p:cNvSpPr>
          <p:nvPr>
            <p:ph type="sldNum" sz="quarter" idx="5"/>
          </p:nvPr>
        </p:nvSpPr>
        <p:spPr/>
        <p:txBody>
          <a:bodyPr/>
          <a:lstStyle/>
          <a:p>
            <a:fld id="{13FB4FBF-1ED8-443F-B69A-DB08D50B85BE}" type="slidenum">
              <a:rPr lang="en-US" smtClean="0"/>
              <a:t>7</a:t>
            </a:fld>
            <a:endParaRPr lang="en-US"/>
          </a:p>
        </p:txBody>
      </p:sp>
    </p:spTree>
    <p:extLst>
      <p:ext uri="{BB962C8B-B14F-4D97-AF65-F5344CB8AC3E}">
        <p14:creationId xmlns:p14="http://schemas.microsoft.com/office/powerpoint/2010/main" val="22790615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might be a good answer, too.</a:t>
            </a:r>
          </a:p>
        </p:txBody>
      </p:sp>
      <p:sp>
        <p:nvSpPr>
          <p:cNvPr id="4" name="Slide Number Placeholder 3"/>
          <p:cNvSpPr>
            <a:spLocks noGrp="1"/>
          </p:cNvSpPr>
          <p:nvPr>
            <p:ph type="sldNum" sz="quarter" idx="5"/>
          </p:nvPr>
        </p:nvSpPr>
        <p:spPr/>
        <p:txBody>
          <a:bodyPr/>
          <a:lstStyle/>
          <a:p>
            <a:fld id="{13FB4FBF-1ED8-443F-B69A-DB08D50B85BE}" type="slidenum">
              <a:rPr lang="en-US" smtClean="0"/>
              <a:t>8</a:t>
            </a:fld>
            <a:endParaRPr lang="en-US"/>
          </a:p>
        </p:txBody>
      </p:sp>
    </p:spTree>
    <p:extLst>
      <p:ext uri="{BB962C8B-B14F-4D97-AF65-F5344CB8AC3E}">
        <p14:creationId xmlns:p14="http://schemas.microsoft.com/office/powerpoint/2010/main" val="1472533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Child sacrifice was a part of idolatry. Is God like the gods? </a:t>
            </a:r>
          </a:p>
        </p:txBody>
      </p:sp>
      <p:sp>
        <p:nvSpPr>
          <p:cNvPr id="4" name="Slide Number Placeholder 3"/>
          <p:cNvSpPr>
            <a:spLocks noGrp="1"/>
          </p:cNvSpPr>
          <p:nvPr>
            <p:ph type="sldNum" sz="quarter" idx="5"/>
          </p:nvPr>
        </p:nvSpPr>
        <p:spPr/>
        <p:txBody>
          <a:bodyPr/>
          <a:lstStyle/>
          <a:p>
            <a:fld id="{13FB4FBF-1ED8-443F-B69A-DB08D50B85BE}" type="slidenum">
              <a:rPr lang="en-US" smtClean="0"/>
              <a:t>9</a:t>
            </a:fld>
            <a:endParaRPr lang="en-US"/>
          </a:p>
        </p:txBody>
      </p:sp>
    </p:spTree>
    <p:extLst>
      <p:ext uri="{BB962C8B-B14F-4D97-AF65-F5344CB8AC3E}">
        <p14:creationId xmlns:p14="http://schemas.microsoft.com/office/powerpoint/2010/main" val="1014576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2C6738-8574-419B-B720-A49FD34600DB}"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B93EB-BB4D-4D87-A5FC-0D254CFCB0D4}" type="slidenum">
              <a:rPr lang="en-US" smtClean="0"/>
              <a:t>‹#›</a:t>
            </a:fld>
            <a:endParaRPr lang="en-US"/>
          </a:p>
        </p:txBody>
      </p:sp>
    </p:spTree>
    <p:extLst>
      <p:ext uri="{BB962C8B-B14F-4D97-AF65-F5344CB8AC3E}">
        <p14:creationId xmlns:p14="http://schemas.microsoft.com/office/powerpoint/2010/main" val="1970399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C6738-8574-419B-B720-A49FD34600DB}"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B93EB-BB4D-4D87-A5FC-0D254CFCB0D4}" type="slidenum">
              <a:rPr lang="en-US" smtClean="0"/>
              <a:t>‹#›</a:t>
            </a:fld>
            <a:endParaRPr lang="en-US"/>
          </a:p>
        </p:txBody>
      </p:sp>
    </p:spTree>
    <p:extLst>
      <p:ext uri="{BB962C8B-B14F-4D97-AF65-F5344CB8AC3E}">
        <p14:creationId xmlns:p14="http://schemas.microsoft.com/office/powerpoint/2010/main" val="3831391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C6738-8574-419B-B720-A49FD34600DB}"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B93EB-BB4D-4D87-A5FC-0D254CFCB0D4}" type="slidenum">
              <a:rPr lang="en-US" smtClean="0"/>
              <a:t>‹#›</a:t>
            </a:fld>
            <a:endParaRPr lang="en-US"/>
          </a:p>
        </p:txBody>
      </p:sp>
    </p:spTree>
    <p:extLst>
      <p:ext uri="{BB962C8B-B14F-4D97-AF65-F5344CB8AC3E}">
        <p14:creationId xmlns:p14="http://schemas.microsoft.com/office/powerpoint/2010/main" val="3546796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C6738-8574-419B-B720-A49FD34600DB}"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B93EB-BB4D-4D87-A5FC-0D254CFCB0D4}" type="slidenum">
              <a:rPr lang="en-US" smtClean="0"/>
              <a:t>‹#›</a:t>
            </a:fld>
            <a:endParaRPr lang="en-US"/>
          </a:p>
        </p:txBody>
      </p:sp>
    </p:spTree>
    <p:extLst>
      <p:ext uri="{BB962C8B-B14F-4D97-AF65-F5344CB8AC3E}">
        <p14:creationId xmlns:p14="http://schemas.microsoft.com/office/powerpoint/2010/main" val="1457843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2C6738-8574-419B-B720-A49FD34600DB}"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7B93EB-BB4D-4D87-A5FC-0D254CFCB0D4}" type="slidenum">
              <a:rPr lang="en-US" smtClean="0"/>
              <a:t>‹#›</a:t>
            </a:fld>
            <a:endParaRPr lang="en-US"/>
          </a:p>
        </p:txBody>
      </p:sp>
    </p:spTree>
    <p:extLst>
      <p:ext uri="{BB962C8B-B14F-4D97-AF65-F5344CB8AC3E}">
        <p14:creationId xmlns:p14="http://schemas.microsoft.com/office/powerpoint/2010/main" val="3751864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2C6738-8574-419B-B720-A49FD34600DB}"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B93EB-BB4D-4D87-A5FC-0D254CFCB0D4}" type="slidenum">
              <a:rPr lang="en-US" smtClean="0"/>
              <a:t>‹#›</a:t>
            </a:fld>
            <a:endParaRPr lang="en-US"/>
          </a:p>
        </p:txBody>
      </p:sp>
    </p:spTree>
    <p:extLst>
      <p:ext uri="{BB962C8B-B14F-4D97-AF65-F5344CB8AC3E}">
        <p14:creationId xmlns:p14="http://schemas.microsoft.com/office/powerpoint/2010/main" val="359365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2C6738-8574-419B-B720-A49FD34600DB}" type="datetimeFigureOut">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7B93EB-BB4D-4D87-A5FC-0D254CFCB0D4}" type="slidenum">
              <a:rPr lang="en-US" smtClean="0"/>
              <a:t>‹#›</a:t>
            </a:fld>
            <a:endParaRPr lang="en-US"/>
          </a:p>
        </p:txBody>
      </p:sp>
    </p:spTree>
    <p:extLst>
      <p:ext uri="{BB962C8B-B14F-4D97-AF65-F5344CB8AC3E}">
        <p14:creationId xmlns:p14="http://schemas.microsoft.com/office/powerpoint/2010/main" val="246670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2C6738-8574-419B-B720-A49FD34600DB}" type="datetimeFigureOut">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7B93EB-BB4D-4D87-A5FC-0D254CFCB0D4}" type="slidenum">
              <a:rPr lang="en-US" smtClean="0"/>
              <a:t>‹#›</a:t>
            </a:fld>
            <a:endParaRPr lang="en-US"/>
          </a:p>
        </p:txBody>
      </p:sp>
    </p:spTree>
    <p:extLst>
      <p:ext uri="{BB962C8B-B14F-4D97-AF65-F5344CB8AC3E}">
        <p14:creationId xmlns:p14="http://schemas.microsoft.com/office/powerpoint/2010/main" val="1841376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C6738-8574-419B-B720-A49FD34600DB}" type="datetimeFigureOut">
              <a:rPr lang="en-US" smtClean="0"/>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7B93EB-BB4D-4D87-A5FC-0D254CFCB0D4}" type="slidenum">
              <a:rPr lang="en-US" smtClean="0"/>
              <a:t>‹#›</a:t>
            </a:fld>
            <a:endParaRPr lang="en-US"/>
          </a:p>
        </p:txBody>
      </p:sp>
    </p:spTree>
    <p:extLst>
      <p:ext uri="{BB962C8B-B14F-4D97-AF65-F5344CB8AC3E}">
        <p14:creationId xmlns:p14="http://schemas.microsoft.com/office/powerpoint/2010/main" val="60605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2C6738-8574-419B-B720-A49FD34600DB}"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B93EB-BB4D-4D87-A5FC-0D254CFCB0D4}" type="slidenum">
              <a:rPr lang="en-US" smtClean="0"/>
              <a:t>‹#›</a:t>
            </a:fld>
            <a:endParaRPr lang="en-US"/>
          </a:p>
        </p:txBody>
      </p:sp>
    </p:spTree>
    <p:extLst>
      <p:ext uri="{BB962C8B-B14F-4D97-AF65-F5344CB8AC3E}">
        <p14:creationId xmlns:p14="http://schemas.microsoft.com/office/powerpoint/2010/main" val="427594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2C6738-8574-419B-B720-A49FD34600DB}"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7B93EB-BB4D-4D87-A5FC-0D254CFCB0D4}" type="slidenum">
              <a:rPr lang="en-US" smtClean="0"/>
              <a:t>‹#›</a:t>
            </a:fld>
            <a:endParaRPr lang="en-US"/>
          </a:p>
        </p:txBody>
      </p:sp>
    </p:spTree>
    <p:extLst>
      <p:ext uri="{BB962C8B-B14F-4D97-AF65-F5344CB8AC3E}">
        <p14:creationId xmlns:p14="http://schemas.microsoft.com/office/powerpoint/2010/main" val="4202386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2C6738-8574-419B-B720-A49FD34600DB}" type="datetimeFigureOut">
              <a:rPr lang="en-US" smtClean="0"/>
              <a:t>11/5/2021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7B93EB-BB4D-4D87-A5FC-0D254CFCB0D4}" type="slidenum">
              <a:rPr lang="en-US" smtClean="0"/>
              <a:t>‹#›</a:t>
            </a:fld>
            <a:endParaRPr lang="en-US"/>
          </a:p>
        </p:txBody>
      </p:sp>
    </p:spTree>
    <p:extLst>
      <p:ext uri="{BB962C8B-B14F-4D97-AF65-F5344CB8AC3E}">
        <p14:creationId xmlns:p14="http://schemas.microsoft.com/office/powerpoint/2010/main" val="27795131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4D018-A87C-4433-A239-CCB013D0D5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2D90593-CB9E-41E1-82AF-93D0951319D2}"/>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701546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dirty="0">
                <a:effectLst/>
                <a:latin typeface="system-ui"/>
              </a:rPr>
              <a:t>With what shall I come before the </a:t>
            </a:r>
            <a:r>
              <a:rPr lang="en-US" sz="3000" cap="small" dirty="0">
                <a:effectLst/>
                <a:latin typeface="system-ui"/>
              </a:rPr>
              <a:t>Lord</a:t>
            </a:r>
            <a:r>
              <a:rPr lang="en-US" sz="3000" dirty="0">
                <a:effectLst/>
                <a:latin typeface="system-ui"/>
              </a:rPr>
              <a:t>,</a:t>
            </a:r>
            <a:br>
              <a:rPr lang="en-US" sz="3000" dirty="0">
                <a:effectLst/>
                <a:latin typeface="system-ui"/>
              </a:rPr>
            </a:br>
            <a:r>
              <a:rPr lang="en-US" sz="3000" dirty="0">
                <a:effectLst/>
                <a:latin typeface="system-ui"/>
              </a:rPr>
              <a:t>And bow myself before the High God?</a:t>
            </a:r>
            <a:br>
              <a:rPr lang="en-US" sz="3000" b="0" dirty="0">
                <a:solidFill>
                  <a:srgbClr val="000000"/>
                </a:solidFill>
                <a:effectLst/>
                <a:latin typeface="system-ui"/>
              </a:rPr>
            </a:br>
            <a:r>
              <a:rPr lang="en-US" sz="3000" b="1" dirty="0">
                <a:solidFill>
                  <a:srgbClr val="C00000"/>
                </a:solidFill>
                <a:effectLst/>
                <a:latin typeface="system-ui"/>
              </a:rPr>
              <a:t>Shall I come before Him with burnt offerings,</a:t>
            </a:r>
            <a:br>
              <a:rPr lang="en-US" sz="3000" b="1" dirty="0">
                <a:solidFill>
                  <a:srgbClr val="C00000"/>
                </a:solidFill>
                <a:effectLst/>
                <a:latin typeface="system-ui"/>
              </a:rPr>
            </a:br>
            <a:r>
              <a:rPr lang="en-US" sz="3000" b="1" dirty="0">
                <a:solidFill>
                  <a:srgbClr val="C00000"/>
                </a:solidFill>
                <a:effectLst/>
                <a:latin typeface="system-ui"/>
              </a:rPr>
              <a:t>With calves a year old?</a:t>
            </a:r>
            <a:br>
              <a:rPr lang="en-US" sz="3000" b="1" dirty="0">
                <a:solidFill>
                  <a:srgbClr val="C00000"/>
                </a:solidFill>
                <a:effectLst/>
                <a:latin typeface="system-ui"/>
              </a:rPr>
            </a:br>
            <a:r>
              <a:rPr lang="en-US" sz="3000" b="1" baseline="30000" dirty="0">
                <a:effectLst/>
                <a:latin typeface="system-ui"/>
              </a:rPr>
              <a:t>7 </a:t>
            </a:r>
            <a:r>
              <a:rPr lang="en-US" sz="3000" b="1" dirty="0">
                <a:solidFill>
                  <a:srgbClr val="C00000"/>
                </a:solidFill>
                <a:effectLst/>
                <a:latin typeface="system-ui"/>
              </a:rPr>
              <a:t>Will the </a:t>
            </a:r>
            <a:r>
              <a:rPr lang="en-US" sz="3000" b="1" cap="small" dirty="0">
                <a:solidFill>
                  <a:srgbClr val="C00000"/>
                </a:solidFill>
                <a:effectLst/>
                <a:latin typeface="system-ui"/>
              </a:rPr>
              <a:t>Lord</a:t>
            </a:r>
            <a:r>
              <a:rPr lang="en-US" sz="3000" b="1" dirty="0">
                <a:solidFill>
                  <a:srgbClr val="C00000"/>
                </a:solidFill>
                <a:effectLst/>
                <a:latin typeface="system-ui"/>
              </a:rPr>
              <a:t> be pleased with thousands of rams,</a:t>
            </a:r>
            <a:br>
              <a:rPr lang="en-US" sz="3000" b="1" dirty="0">
                <a:solidFill>
                  <a:srgbClr val="C00000"/>
                </a:solidFill>
                <a:effectLst/>
                <a:latin typeface="system-ui"/>
              </a:rPr>
            </a:br>
            <a:r>
              <a:rPr lang="en-US" sz="3000" b="1" dirty="0">
                <a:solidFill>
                  <a:srgbClr val="C00000"/>
                </a:solidFill>
                <a:effectLst/>
                <a:latin typeface="system-ui"/>
              </a:rPr>
              <a:t>Ten thousand rivers of oil?</a:t>
            </a:r>
            <a:br>
              <a:rPr lang="en-US" sz="3000" b="1" dirty="0">
                <a:solidFill>
                  <a:srgbClr val="C00000"/>
                </a:solidFill>
                <a:effectLst/>
                <a:latin typeface="system-ui"/>
              </a:rPr>
            </a:br>
            <a:r>
              <a:rPr lang="en-US" sz="3000" b="1" dirty="0">
                <a:solidFill>
                  <a:srgbClr val="C00000"/>
                </a:solidFill>
                <a:effectLst/>
                <a:latin typeface="system-ui"/>
              </a:rPr>
              <a:t>Shall I give my firstborn for my transgression,</a:t>
            </a:r>
            <a:br>
              <a:rPr lang="en-US" sz="3000" b="1" dirty="0">
                <a:solidFill>
                  <a:srgbClr val="C00000"/>
                </a:solidFill>
                <a:effectLst/>
                <a:latin typeface="system-ui"/>
              </a:rPr>
            </a:br>
            <a:r>
              <a:rPr lang="en-US" sz="3000" b="1" dirty="0">
                <a:solidFill>
                  <a:srgbClr val="C00000"/>
                </a:solidFill>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0" dirty="0">
                <a:solidFill>
                  <a:srgbClr val="000000"/>
                </a:solidFill>
                <a:effectLst/>
                <a:latin typeface="system-ui"/>
              </a:rPr>
              <a:t>And what does the </a:t>
            </a:r>
            <a:r>
              <a:rPr lang="en-US" sz="3000" b="0" cap="small" dirty="0">
                <a:solidFill>
                  <a:srgbClr val="000000"/>
                </a:solidFill>
                <a:effectLst/>
                <a:latin typeface="system-ui"/>
              </a:rPr>
              <a:t>Lord</a:t>
            </a:r>
            <a:r>
              <a:rPr lang="en-US" sz="3000" b="0" dirty="0">
                <a:solidFill>
                  <a:srgbClr val="000000"/>
                </a:solidFill>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to do justly,</a:t>
            </a:r>
            <a:br>
              <a:rPr lang="en-US" sz="3000" b="0" dirty="0">
                <a:solidFill>
                  <a:srgbClr val="000000"/>
                </a:solidFill>
                <a:effectLst/>
                <a:latin typeface="system-ui"/>
              </a:rPr>
            </a:br>
            <a:r>
              <a:rPr lang="en-US" sz="3000" b="0" dirty="0">
                <a:solidFill>
                  <a:srgbClr val="000000"/>
                </a:solidFill>
                <a:effectLst/>
                <a:latin typeface="system-ui"/>
              </a:rPr>
              <a:t>To love mercy,</a:t>
            </a:r>
            <a:br>
              <a:rPr lang="en-US" sz="3000" b="0" dirty="0">
                <a:solidFill>
                  <a:srgbClr val="000000"/>
                </a:solidFill>
                <a:effectLst/>
                <a:latin typeface="system-ui"/>
              </a:rPr>
            </a:br>
            <a:r>
              <a:rPr lang="en-US" sz="3000" b="0" dirty="0">
                <a:solidFill>
                  <a:srgbClr val="000000"/>
                </a:solidFill>
                <a:effectLst/>
                <a:latin typeface="system-ui"/>
              </a:rPr>
              <a:t>And to walk humbly with your God?</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132605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dirty="0">
                <a:effectLst/>
                <a:latin typeface="system-ui"/>
              </a:rPr>
              <a:t>With what shall I come before the </a:t>
            </a:r>
            <a:r>
              <a:rPr lang="en-US" sz="3000" cap="small" dirty="0">
                <a:effectLst/>
                <a:latin typeface="system-ui"/>
              </a:rPr>
              <a:t>Lord</a:t>
            </a:r>
            <a:r>
              <a:rPr lang="en-US" sz="3000" dirty="0">
                <a:effectLst/>
                <a:latin typeface="system-ui"/>
              </a:rPr>
              <a:t>,</a:t>
            </a:r>
            <a:br>
              <a:rPr lang="en-US" sz="3000" dirty="0">
                <a:effectLst/>
                <a:latin typeface="system-ui"/>
              </a:rPr>
            </a:br>
            <a:r>
              <a:rPr lang="en-US" sz="3000" dirty="0">
                <a:effectLst/>
                <a:latin typeface="system-ui"/>
              </a:rPr>
              <a:t>And bow myself before the High God?</a:t>
            </a:r>
            <a:br>
              <a:rPr lang="en-US" sz="3000" dirty="0">
                <a:effectLst/>
                <a:latin typeface="system-ui"/>
              </a:rPr>
            </a:br>
            <a:r>
              <a:rPr lang="en-US" sz="3000" dirty="0">
                <a:effectLst/>
                <a:latin typeface="system-ui"/>
              </a:rPr>
              <a:t>Shall I come before Him with burnt offerings,</a:t>
            </a:r>
            <a:br>
              <a:rPr lang="en-US" sz="3000" dirty="0">
                <a:effectLst/>
                <a:latin typeface="system-ui"/>
              </a:rPr>
            </a:br>
            <a:r>
              <a:rPr lang="en-US" sz="3000" dirty="0">
                <a:effectLst/>
                <a:latin typeface="system-ui"/>
              </a:rPr>
              <a:t>With calves a year old?</a:t>
            </a:r>
            <a:br>
              <a:rPr lang="en-US" sz="3000" dirty="0">
                <a:effectLst/>
                <a:latin typeface="system-ui"/>
              </a:rPr>
            </a:br>
            <a:r>
              <a:rPr lang="en-US" sz="3000" baseline="30000" dirty="0">
                <a:effectLst/>
                <a:latin typeface="system-ui"/>
              </a:rPr>
              <a:t>7 </a:t>
            </a:r>
            <a:r>
              <a:rPr lang="en-US" sz="3000" dirty="0">
                <a:effectLst/>
                <a:latin typeface="system-ui"/>
              </a:rPr>
              <a:t>Will the </a:t>
            </a:r>
            <a:r>
              <a:rPr lang="en-US" sz="3000" cap="small" dirty="0">
                <a:effectLst/>
                <a:latin typeface="system-ui"/>
              </a:rPr>
              <a:t>Lord</a:t>
            </a:r>
            <a:r>
              <a:rPr lang="en-US" sz="3000" dirty="0">
                <a:effectLst/>
                <a:latin typeface="system-ui"/>
              </a:rPr>
              <a:t> be pleased with thousands of rams,</a:t>
            </a:r>
            <a:br>
              <a:rPr lang="en-US" sz="3000" dirty="0">
                <a:effectLst/>
                <a:latin typeface="system-ui"/>
              </a:rPr>
            </a:br>
            <a:r>
              <a:rPr lang="en-US" sz="3000" dirty="0">
                <a:effectLst/>
                <a:latin typeface="system-ui"/>
              </a:rPr>
              <a:t>Ten thousand rivers of oil?</a:t>
            </a:r>
            <a:br>
              <a:rPr lang="en-US" sz="3000" dirty="0">
                <a:effectLst/>
                <a:latin typeface="system-ui"/>
              </a:rPr>
            </a:br>
            <a:r>
              <a:rPr lang="en-US" sz="3000" dirty="0">
                <a:effectLst/>
                <a:latin typeface="system-ui"/>
              </a:rPr>
              <a:t>Shall I give my firstborn for my transgression,</a:t>
            </a:r>
            <a:br>
              <a:rPr lang="en-US" sz="3000" dirty="0">
                <a:effectLst/>
                <a:latin typeface="system-ui"/>
              </a:rPr>
            </a:br>
            <a:r>
              <a:rPr lang="en-US" sz="3000" dirty="0">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0" dirty="0">
                <a:solidFill>
                  <a:srgbClr val="000000"/>
                </a:solidFill>
                <a:effectLst/>
                <a:latin typeface="system-ui"/>
              </a:rPr>
              <a:t>And </a:t>
            </a:r>
            <a:r>
              <a:rPr lang="en-US" sz="3000" b="1" dirty="0">
                <a:solidFill>
                  <a:srgbClr val="002060"/>
                </a:solidFill>
                <a:effectLst/>
                <a:latin typeface="system-ui"/>
              </a:rPr>
              <a:t>what does the </a:t>
            </a:r>
            <a:r>
              <a:rPr lang="en-US" sz="3000" b="1" cap="small" dirty="0">
                <a:solidFill>
                  <a:srgbClr val="002060"/>
                </a:solidFill>
                <a:effectLst/>
                <a:latin typeface="system-ui"/>
              </a:rPr>
              <a:t>Lord</a:t>
            </a:r>
            <a:r>
              <a:rPr lang="en-US" sz="3000" b="1" dirty="0">
                <a:solidFill>
                  <a:srgbClr val="002060"/>
                </a:solidFill>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to do justly,</a:t>
            </a:r>
            <a:br>
              <a:rPr lang="en-US" sz="3000" b="0" dirty="0">
                <a:solidFill>
                  <a:srgbClr val="000000"/>
                </a:solidFill>
                <a:effectLst/>
                <a:latin typeface="system-ui"/>
              </a:rPr>
            </a:br>
            <a:r>
              <a:rPr lang="en-US" sz="3000" b="0" dirty="0">
                <a:solidFill>
                  <a:srgbClr val="000000"/>
                </a:solidFill>
                <a:effectLst/>
                <a:latin typeface="system-ui"/>
              </a:rPr>
              <a:t>To love mercy,</a:t>
            </a:r>
            <a:br>
              <a:rPr lang="en-US" sz="3000" b="0" dirty="0">
                <a:solidFill>
                  <a:srgbClr val="000000"/>
                </a:solidFill>
                <a:effectLst/>
                <a:latin typeface="system-ui"/>
              </a:rPr>
            </a:br>
            <a:r>
              <a:rPr lang="en-US" sz="3000" b="0" dirty="0">
                <a:solidFill>
                  <a:srgbClr val="000000"/>
                </a:solidFill>
                <a:effectLst/>
                <a:latin typeface="system-ui"/>
              </a:rPr>
              <a:t>And to walk humbly with your God?</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290156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dirty="0">
                <a:effectLst/>
                <a:latin typeface="system-ui"/>
              </a:rPr>
              <a:t>With what shall I come before the </a:t>
            </a:r>
            <a:r>
              <a:rPr lang="en-US" sz="3000" cap="small" dirty="0">
                <a:effectLst/>
                <a:latin typeface="system-ui"/>
              </a:rPr>
              <a:t>Lord</a:t>
            </a:r>
            <a:r>
              <a:rPr lang="en-US" sz="3000" dirty="0">
                <a:effectLst/>
                <a:latin typeface="system-ui"/>
              </a:rPr>
              <a:t>,</a:t>
            </a:r>
            <a:br>
              <a:rPr lang="en-US" sz="3000" dirty="0">
                <a:effectLst/>
                <a:latin typeface="system-ui"/>
              </a:rPr>
            </a:br>
            <a:r>
              <a:rPr lang="en-US" sz="3000" dirty="0">
                <a:effectLst/>
                <a:latin typeface="system-ui"/>
              </a:rPr>
              <a:t>And bow myself before the High God?</a:t>
            </a:r>
            <a:br>
              <a:rPr lang="en-US" sz="3000" dirty="0">
                <a:effectLst/>
                <a:latin typeface="system-ui"/>
              </a:rPr>
            </a:br>
            <a:r>
              <a:rPr lang="en-US" sz="3000" dirty="0">
                <a:effectLst/>
                <a:latin typeface="system-ui"/>
              </a:rPr>
              <a:t>Shall I come before Him with burnt offerings,</a:t>
            </a:r>
            <a:br>
              <a:rPr lang="en-US" sz="3000" dirty="0">
                <a:effectLst/>
                <a:latin typeface="system-ui"/>
              </a:rPr>
            </a:br>
            <a:r>
              <a:rPr lang="en-US" sz="3000" dirty="0">
                <a:effectLst/>
                <a:latin typeface="system-ui"/>
              </a:rPr>
              <a:t>With calves a year old?</a:t>
            </a:r>
            <a:br>
              <a:rPr lang="en-US" sz="3000" dirty="0">
                <a:effectLst/>
                <a:latin typeface="system-ui"/>
              </a:rPr>
            </a:br>
            <a:r>
              <a:rPr lang="en-US" sz="3000" baseline="30000" dirty="0">
                <a:effectLst/>
                <a:latin typeface="system-ui"/>
              </a:rPr>
              <a:t>7 </a:t>
            </a:r>
            <a:r>
              <a:rPr lang="en-US" sz="3000" dirty="0">
                <a:effectLst/>
                <a:latin typeface="system-ui"/>
              </a:rPr>
              <a:t>Will the </a:t>
            </a:r>
            <a:r>
              <a:rPr lang="en-US" sz="3000" cap="small" dirty="0">
                <a:effectLst/>
                <a:latin typeface="system-ui"/>
              </a:rPr>
              <a:t>Lord</a:t>
            </a:r>
            <a:r>
              <a:rPr lang="en-US" sz="3000" dirty="0">
                <a:effectLst/>
                <a:latin typeface="system-ui"/>
              </a:rPr>
              <a:t> be pleased with thousands of rams,</a:t>
            </a:r>
            <a:br>
              <a:rPr lang="en-US" sz="3000" dirty="0">
                <a:effectLst/>
                <a:latin typeface="system-ui"/>
              </a:rPr>
            </a:br>
            <a:r>
              <a:rPr lang="en-US" sz="3000" dirty="0">
                <a:effectLst/>
                <a:latin typeface="system-ui"/>
              </a:rPr>
              <a:t>Ten thousand rivers of oil?</a:t>
            </a:r>
            <a:br>
              <a:rPr lang="en-US" sz="3000" dirty="0">
                <a:effectLst/>
                <a:latin typeface="system-ui"/>
              </a:rPr>
            </a:br>
            <a:r>
              <a:rPr lang="en-US" sz="3000" dirty="0">
                <a:effectLst/>
                <a:latin typeface="system-ui"/>
              </a:rPr>
              <a:t>Shall I give my firstborn for my transgression,</a:t>
            </a:r>
            <a:br>
              <a:rPr lang="en-US" sz="3000" dirty="0">
                <a:effectLst/>
                <a:latin typeface="system-ui"/>
              </a:rPr>
            </a:br>
            <a:r>
              <a:rPr lang="en-US" sz="3000" dirty="0">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0" dirty="0">
                <a:solidFill>
                  <a:srgbClr val="000000"/>
                </a:solidFill>
                <a:effectLst/>
                <a:latin typeface="system-ui"/>
              </a:rPr>
              <a:t>And </a:t>
            </a:r>
            <a:r>
              <a:rPr lang="en-US" sz="3000" dirty="0">
                <a:effectLst/>
                <a:latin typeface="system-ui"/>
              </a:rPr>
              <a:t>what does the </a:t>
            </a:r>
            <a:r>
              <a:rPr lang="en-US" sz="3000" cap="small" dirty="0">
                <a:effectLst/>
                <a:latin typeface="system-ui"/>
              </a:rPr>
              <a:t>Lord</a:t>
            </a:r>
            <a:r>
              <a:rPr lang="en-US" sz="3000" dirty="0">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a:t>
            </a:r>
            <a:r>
              <a:rPr lang="en-US" sz="3000" b="1" dirty="0">
                <a:solidFill>
                  <a:srgbClr val="000000"/>
                </a:solidFill>
                <a:effectLst/>
                <a:highlight>
                  <a:srgbClr val="FFFF00"/>
                </a:highlight>
                <a:latin typeface="system-ui"/>
              </a:rPr>
              <a:t>to do justly</a:t>
            </a:r>
            <a:r>
              <a:rPr lang="en-US" sz="3000" b="0" dirty="0">
                <a:solidFill>
                  <a:srgbClr val="000000"/>
                </a:solidFill>
                <a:effectLst/>
                <a:latin typeface="system-ui"/>
              </a:rPr>
              <a:t>,</a:t>
            </a:r>
            <a:br>
              <a:rPr lang="en-US" sz="3000" b="0" dirty="0">
                <a:solidFill>
                  <a:srgbClr val="000000"/>
                </a:solidFill>
                <a:effectLst/>
                <a:latin typeface="system-ui"/>
              </a:rPr>
            </a:br>
            <a:r>
              <a:rPr lang="en-US" sz="3000" b="0" dirty="0">
                <a:solidFill>
                  <a:srgbClr val="000000"/>
                </a:solidFill>
                <a:effectLst/>
                <a:latin typeface="system-ui"/>
              </a:rPr>
              <a:t>To love mercy,</a:t>
            </a:r>
            <a:br>
              <a:rPr lang="en-US" sz="3000" b="0" dirty="0">
                <a:solidFill>
                  <a:srgbClr val="000000"/>
                </a:solidFill>
                <a:effectLst/>
                <a:latin typeface="system-ui"/>
              </a:rPr>
            </a:br>
            <a:r>
              <a:rPr lang="en-US" sz="3000" b="0" dirty="0">
                <a:solidFill>
                  <a:srgbClr val="000000"/>
                </a:solidFill>
                <a:effectLst/>
                <a:latin typeface="system-ui"/>
              </a:rPr>
              <a:t>And to walk humbly with your God?</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1275754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5016758"/>
          </a:xfrm>
          <a:prstGeom prst="rect">
            <a:avLst/>
          </a:prstGeom>
          <a:noFill/>
        </p:spPr>
        <p:txBody>
          <a:bodyPr wrap="square">
            <a:spAutoFit/>
          </a:bodyPr>
          <a:lstStyle/>
          <a:p>
            <a:pPr algn="l"/>
            <a:r>
              <a:rPr lang="en-US" sz="3200" b="1" baseline="30000" dirty="0">
                <a:solidFill>
                  <a:srgbClr val="000000"/>
                </a:solidFill>
                <a:latin typeface="system-ui"/>
              </a:rPr>
              <a:t>8</a:t>
            </a:r>
            <a:r>
              <a:rPr lang="en-US" sz="3200" b="1" i="0" baseline="30000" dirty="0">
                <a:solidFill>
                  <a:srgbClr val="000000"/>
                </a:solidFill>
                <a:effectLst/>
                <a:latin typeface="system-ui"/>
              </a:rPr>
              <a:t> </a:t>
            </a:r>
            <a:r>
              <a:rPr lang="en-US" sz="3200" b="0" i="0" dirty="0">
                <a:solidFill>
                  <a:srgbClr val="000000"/>
                </a:solidFill>
                <a:effectLst/>
                <a:latin typeface="system-ui"/>
              </a:rPr>
              <a:t>Then the word of the </a:t>
            </a:r>
            <a:r>
              <a:rPr lang="en-US" sz="3200" b="0" i="0" cap="small" dirty="0">
                <a:solidFill>
                  <a:srgbClr val="000000"/>
                </a:solidFill>
                <a:effectLst/>
                <a:latin typeface="system-ui"/>
              </a:rPr>
              <a:t>Lord</a:t>
            </a:r>
            <a:r>
              <a:rPr lang="en-US" sz="3200" b="0" i="0" dirty="0">
                <a:solidFill>
                  <a:srgbClr val="000000"/>
                </a:solidFill>
                <a:effectLst/>
                <a:latin typeface="system-ui"/>
              </a:rPr>
              <a:t> came to Zechariah, saying, </a:t>
            </a:r>
            <a:r>
              <a:rPr lang="en-US" sz="3200" b="1" i="0" baseline="30000" dirty="0">
                <a:solidFill>
                  <a:srgbClr val="000000"/>
                </a:solidFill>
                <a:effectLst/>
                <a:latin typeface="system-ui"/>
              </a:rPr>
              <a:t>9 </a:t>
            </a:r>
            <a:r>
              <a:rPr lang="en-US" sz="3200" b="0" i="0" dirty="0">
                <a:solidFill>
                  <a:srgbClr val="000000"/>
                </a:solidFill>
                <a:effectLst/>
                <a:latin typeface="system-ui"/>
              </a:rPr>
              <a:t>“Thus says the </a:t>
            </a:r>
            <a:r>
              <a:rPr lang="en-US" sz="3200" b="0" i="0" cap="small" dirty="0">
                <a:solidFill>
                  <a:srgbClr val="000000"/>
                </a:solidFill>
                <a:effectLst/>
                <a:latin typeface="system-ui"/>
              </a:rPr>
              <a:t>Lord</a:t>
            </a:r>
            <a:r>
              <a:rPr lang="en-US" sz="3200" b="0" i="0" dirty="0">
                <a:solidFill>
                  <a:srgbClr val="000000"/>
                </a:solidFill>
                <a:effectLst/>
                <a:latin typeface="system-ui"/>
              </a:rPr>
              <a:t> of hosts:</a:t>
            </a:r>
          </a:p>
          <a:p>
            <a:pPr algn="l"/>
            <a:r>
              <a:rPr lang="en-US" sz="3200" b="0" i="0" dirty="0">
                <a:solidFill>
                  <a:srgbClr val="000000"/>
                </a:solidFill>
                <a:effectLst/>
                <a:latin typeface="system-ui"/>
              </a:rPr>
              <a:t>‘Execute true justice,</a:t>
            </a:r>
            <a:br>
              <a:rPr lang="en-US" sz="3200" b="0" i="0" dirty="0">
                <a:solidFill>
                  <a:srgbClr val="000000"/>
                </a:solidFill>
                <a:effectLst/>
                <a:latin typeface="system-ui"/>
              </a:rPr>
            </a:br>
            <a:r>
              <a:rPr lang="en-US" sz="3200" b="0" i="0" dirty="0">
                <a:solidFill>
                  <a:srgbClr val="000000"/>
                </a:solidFill>
                <a:effectLst/>
                <a:latin typeface="system-ui"/>
              </a:rPr>
              <a:t>Show mercy and compassion</a:t>
            </a:r>
            <a:br>
              <a:rPr lang="en-US" sz="3200" b="0" i="0" dirty="0">
                <a:solidFill>
                  <a:srgbClr val="000000"/>
                </a:solidFill>
                <a:effectLst/>
                <a:latin typeface="system-ui"/>
              </a:rPr>
            </a:br>
            <a:r>
              <a:rPr lang="en-US" sz="3200" b="0" i="0" dirty="0">
                <a:solidFill>
                  <a:srgbClr val="000000"/>
                </a:solidFill>
                <a:effectLst/>
                <a:latin typeface="system-ui"/>
              </a:rPr>
              <a:t>Everyone to his brother.</a:t>
            </a:r>
            <a:br>
              <a:rPr lang="en-US" sz="3200" b="0" i="0" dirty="0">
                <a:solidFill>
                  <a:srgbClr val="000000"/>
                </a:solidFill>
                <a:effectLst/>
                <a:latin typeface="system-ui"/>
              </a:rPr>
            </a:br>
            <a:r>
              <a:rPr lang="en-US" sz="3200" b="1" i="0" baseline="30000" dirty="0">
                <a:solidFill>
                  <a:srgbClr val="000000"/>
                </a:solidFill>
                <a:effectLst/>
                <a:latin typeface="system-ui"/>
              </a:rPr>
              <a:t>10 </a:t>
            </a:r>
            <a:r>
              <a:rPr lang="en-US" sz="3200" b="0" i="0" dirty="0">
                <a:solidFill>
                  <a:srgbClr val="000000"/>
                </a:solidFill>
                <a:effectLst/>
                <a:latin typeface="system-ui"/>
              </a:rPr>
              <a:t>Do not oppress the widow or the fatherless,</a:t>
            </a:r>
            <a:br>
              <a:rPr lang="en-US" sz="3200" b="0" i="0" dirty="0">
                <a:solidFill>
                  <a:srgbClr val="000000"/>
                </a:solidFill>
                <a:effectLst/>
                <a:latin typeface="system-ui"/>
              </a:rPr>
            </a:br>
            <a:r>
              <a:rPr lang="en-US" sz="3200" b="0" i="0" dirty="0">
                <a:solidFill>
                  <a:srgbClr val="000000"/>
                </a:solidFill>
                <a:effectLst/>
                <a:latin typeface="system-ui"/>
              </a:rPr>
              <a:t>The alien or the poor.</a:t>
            </a:r>
            <a:br>
              <a:rPr lang="en-US" sz="3200" b="0" i="0" dirty="0">
                <a:solidFill>
                  <a:srgbClr val="000000"/>
                </a:solidFill>
                <a:effectLst/>
                <a:latin typeface="system-ui"/>
              </a:rPr>
            </a:br>
            <a:r>
              <a:rPr lang="en-US" sz="3200" b="0" i="0" dirty="0">
                <a:solidFill>
                  <a:srgbClr val="000000"/>
                </a:solidFill>
                <a:effectLst/>
                <a:latin typeface="system-ui"/>
              </a:rPr>
              <a:t>Let none of you plan evil in his heart</a:t>
            </a:r>
            <a:br>
              <a:rPr lang="en-US" sz="3200" b="0" i="0" dirty="0">
                <a:solidFill>
                  <a:srgbClr val="000000"/>
                </a:solidFill>
                <a:effectLst/>
                <a:latin typeface="system-ui"/>
              </a:rPr>
            </a:br>
            <a:r>
              <a:rPr lang="en-US" sz="3200" b="0" i="0" dirty="0">
                <a:solidFill>
                  <a:srgbClr val="000000"/>
                </a:solidFill>
                <a:effectLst/>
                <a:latin typeface="system-ui"/>
              </a:rPr>
              <a:t>Against his brother.’</a:t>
            </a:r>
          </a:p>
          <a:p>
            <a:pPr algn="l"/>
            <a:r>
              <a:rPr lang="en-US" sz="3000" i="1" dirty="0">
                <a:solidFill>
                  <a:srgbClr val="000000"/>
                </a:solidFill>
                <a:latin typeface="system-ui"/>
              </a:rPr>
              <a:t>Zechariah 7:8-10</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2603109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116378" y="267557"/>
            <a:ext cx="7531332" cy="4985980"/>
          </a:xfrm>
          <a:prstGeom prst="rect">
            <a:avLst/>
          </a:prstGeom>
          <a:noFill/>
        </p:spPr>
        <p:txBody>
          <a:bodyPr wrap="square">
            <a:spAutoFit/>
          </a:bodyPr>
          <a:lstStyle/>
          <a:p>
            <a:pPr algn="l"/>
            <a:r>
              <a:rPr lang="en-US" sz="3200" b="1" baseline="30000" dirty="0">
                <a:solidFill>
                  <a:srgbClr val="000000"/>
                </a:solidFill>
                <a:effectLst/>
                <a:latin typeface="system-ui"/>
              </a:rPr>
              <a:t>16 </a:t>
            </a:r>
            <a:r>
              <a:rPr lang="en-US" sz="3200" b="0" dirty="0">
                <a:solidFill>
                  <a:srgbClr val="000000"/>
                </a:solidFill>
                <a:effectLst/>
                <a:latin typeface="system-ui"/>
              </a:rPr>
              <a:t>These are the things you shall do:</a:t>
            </a:r>
            <a:br>
              <a:rPr lang="en-US" sz="3200" dirty="0"/>
            </a:br>
            <a:r>
              <a:rPr lang="en-US" sz="3200" b="0" dirty="0">
                <a:solidFill>
                  <a:srgbClr val="000000"/>
                </a:solidFill>
                <a:effectLst/>
                <a:latin typeface="system-ui"/>
              </a:rPr>
              <a:t>Speak each man the truth to his neighbor;</a:t>
            </a:r>
            <a:br>
              <a:rPr lang="en-US" sz="3200" dirty="0"/>
            </a:br>
            <a:r>
              <a:rPr lang="en-US" sz="3200" b="0" dirty="0">
                <a:solidFill>
                  <a:srgbClr val="000000"/>
                </a:solidFill>
                <a:effectLst/>
                <a:latin typeface="system-ui"/>
              </a:rPr>
              <a:t>Give judgment in your gates for truth, justice, and peace;</a:t>
            </a:r>
            <a:br>
              <a:rPr lang="en-US" sz="3200" dirty="0"/>
            </a:br>
            <a:r>
              <a:rPr lang="en-US" sz="3200" b="1" baseline="30000" dirty="0">
                <a:solidFill>
                  <a:srgbClr val="000000"/>
                </a:solidFill>
                <a:effectLst/>
                <a:latin typeface="system-ui"/>
              </a:rPr>
              <a:t>17 </a:t>
            </a:r>
            <a:r>
              <a:rPr lang="en-US" sz="3200" b="0" dirty="0">
                <a:solidFill>
                  <a:srgbClr val="000000"/>
                </a:solidFill>
                <a:effectLst/>
                <a:latin typeface="system-ui"/>
              </a:rPr>
              <a:t>Let none of you think evil in your heart against your neighbor;</a:t>
            </a:r>
            <a:br>
              <a:rPr lang="en-US" sz="3200" dirty="0"/>
            </a:br>
            <a:r>
              <a:rPr lang="en-US" sz="3200" b="0" dirty="0">
                <a:solidFill>
                  <a:srgbClr val="000000"/>
                </a:solidFill>
                <a:effectLst/>
                <a:latin typeface="system-ui"/>
              </a:rPr>
              <a:t>And do not love a false oath.</a:t>
            </a:r>
            <a:br>
              <a:rPr lang="en-US" sz="3200" dirty="0"/>
            </a:br>
            <a:r>
              <a:rPr lang="en-US" sz="3200" b="0" dirty="0">
                <a:solidFill>
                  <a:srgbClr val="000000"/>
                </a:solidFill>
                <a:effectLst/>
                <a:latin typeface="system-ui"/>
              </a:rPr>
              <a:t>For all these are things that I hate,’</a:t>
            </a:r>
            <a:br>
              <a:rPr lang="en-US" sz="3200" dirty="0"/>
            </a:br>
            <a:r>
              <a:rPr lang="en-US" sz="3200" b="0" dirty="0">
                <a:solidFill>
                  <a:srgbClr val="000000"/>
                </a:solidFill>
                <a:effectLst/>
                <a:latin typeface="system-ui"/>
              </a:rPr>
              <a:t>Says the </a:t>
            </a:r>
            <a:r>
              <a:rPr lang="en-US" sz="3200" b="0" cap="small" dirty="0">
                <a:solidFill>
                  <a:srgbClr val="000000"/>
                </a:solidFill>
                <a:effectLst/>
                <a:latin typeface="system-ui"/>
              </a:rPr>
              <a:t>Lord</a:t>
            </a:r>
            <a:r>
              <a:rPr lang="en-US" sz="3200" b="0" dirty="0">
                <a:solidFill>
                  <a:srgbClr val="000000"/>
                </a:solidFill>
                <a:effectLst/>
                <a:latin typeface="system-ui"/>
              </a:rPr>
              <a:t>.” </a:t>
            </a:r>
          </a:p>
          <a:p>
            <a:pPr algn="l"/>
            <a:r>
              <a:rPr lang="en-US" sz="3000" i="1" dirty="0">
                <a:solidFill>
                  <a:srgbClr val="000000"/>
                </a:solidFill>
                <a:latin typeface="system-ui"/>
              </a:rPr>
              <a:t>Zechariah 8:16-17</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13711528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dirty="0">
                <a:effectLst/>
                <a:latin typeface="system-ui"/>
              </a:rPr>
              <a:t>With what shall I come before the </a:t>
            </a:r>
            <a:r>
              <a:rPr lang="en-US" sz="3000" cap="small" dirty="0">
                <a:effectLst/>
                <a:latin typeface="system-ui"/>
              </a:rPr>
              <a:t>Lord</a:t>
            </a:r>
            <a:r>
              <a:rPr lang="en-US" sz="3000" dirty="0">
                <a:effectLst/>
                <a:latin typeface="system-ui"/>
              </a:rPr>
              <a:t>,</a:t>
            </a:r>
            <a:br>
              <a:rPr lang="en-US" sz="3000" dirty="0">
                <a:effectLst/>
                <a:latin typeface="system-ui"/>
              </a:rPr>
            </a:br>
            <a:r>
              <a:rPr lang="en-US" sz="3000" dirty="0">
                <a:effectLst/>
                <a:latin typeface="system-ui"/>
              </a:rPr>
              <a:t>And bow myself before the High God?</a:t>
            </a:r>
            <a:br>
              <a:rPr lang="en-US" sz="3000" dirty="0">
                <a:effectLst/>
                <a:latin typeface="system-ui"/>
              </a:rPr>
            </a:br>
            <a:r>
              <a:rPr lang="en-US" sz="3000" dirty="0">
                <a:effectLst/>
                <a:latin typeface="system-ui"/>
              </a:rPr>
              <a:t>Shall I come before Him with burnt offerings,</a:t>
            </a:r>
            <a:br>
              <a:rPr lang="en-US" sz="3000" dirty="0">
                <a:effectLst/>
                <a:latin typeface="system-ui"/>
              </a:rPr>
            </a:br>
            <a:r>
              <a:rPr lang="en-US" sz="3000" dirty="0">
                <a:effectLst/>
                <a:latin typeface="system-ui"/>
              </a:rPr>
              <a:t>With calves a year old?</a:t>
            </a:r>
            <a:br>
              <a:rPr lang="en-US" sz="3000" dirty="0">
                <a:effectLst/>
                <a:latin typeface="system-ui"/>
              </a:rPr>
            </a:br>
            <a:r>
              <a:rPr lang="en-US" sz="3000" baseline="30000" dirty="0">
                <a:effectLst/>
                <a:latin typeface="system-ui"/>
              </a:rPr>
              <a:t>7 </a:t>
            </a:r>
            <a:r>
              <a:rPr lang="en-US" sz="3000" dirty="0">
                <a:effectLst/>
                <a:latin typeface="system-ui"/>
              </a:rPr>
              <a:t>Will the </a:t>
            </a:r>
            <a:r>
              <a:rPr lang="en-US" sz="3000" cap="small" dirty="0">
                <a:effectLst/>
                <a:latin typeface="system-ui"/>
              </a:rPr>
              <a:t>Lord</a:t>
            </a:r>
            <a:r>
              <a:rPr lang="en-US" sz="3000" dirty="0">
                <a:effectLst/>
                <a:latin typeface="system-ui"/>
              </a:rPr>
              <a:t> be pleased with thousands of rams,</a:t>
            </a:r>
            <a:br>
              <a:rPr lang="en-US" sz="3000" dirty="0">
                <a:effectLst/>
                <a:latin typeface="system-ui"/>
              </a:rPr>
            </a:br>
            <a:r>
              <a:rPr lang="en-US" sz="3000" dirty="0">
                <a:effectLst/>
                <a:latin typeface="system-ui"/>
              </a:rPr>
              <a:t>Ten thousand rivers of oil?</a:t>
            </a:r>
            <a:br>
              <a:rPr lang="en-US" sz="3000" dirty="0">
                <a:effectLst/>
                <a:latin typeface="system-ui"/>
              </a:rPr>
            </a:br>
            <a:r>
              <a:rPr lang="en-US" sz="3000" dirty="0">
                <a:effectLst/>
                <a:latin typeface="system-ui"/>
              </a:rPr>
              <a:t>Shall I give my firstborn for my transgression,</a:t>
            </a:r>
            <a:br>
              <a:rPr lang="en-US" sz="3000" dirty="0">
                <a:effectLst/>
                <a:latin typeface="system-ui"/>
              </a:rPr>
            </a:br>
            <a:r>
              <a:rPr lang="en-US" sz="3000" dirty="0">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0" dirty="0">
                <a:solidFill>
                  <a:srgbClr val="000000"/>
                </a:solidFill>
                <a:effectLst/>
                <a:latin typeface="system-ui"/>
              </a:rPr>
              <a:t>And </a:t>
            </a:r>
            <a:r>
              <a:rPr lang="en-US" sz="3000" dirty="0">
                <a:effectLst/>
                <a:latin typeface="system-ui"/>
              </a:rPr>
              <a:t>what does the </a:t>
            </a:r>
            <a:r>
              <a:rPr lang="en-US" sz="3000" cap="small" dirty="0">
                <a:effectLst/>
                <a:latin typeface="system-ui"/>
              </a:rPr>
              <a:t>Lord</a:t>
            </a:r>
            <a:r>
              <a:rPr lang="en-US" sz="3000" dirty="0">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a:t>
            </a:r>
            <a:r>
              <a:rPr lang="en-US" sz="3000" dirty="0">
                <a:solidFill>
                  <a:srgbClr val="000000"/>
                </a:solidFill>
                <a:effectLst/>
                <a:latin typeface="system-ui"/>
              </a:rPr>
              <a:t>to do justly,</a:t>
            </a:r>
            <a:br>
              <a:rPr lang="en-US" sz="3000" b="0" dirty="0">
                <a:solidFill>
                  <a:srgbClr val="000000"/>
                </a:solidFill>
                <a:effectLst/>
                <a:latin typeface="system-ui"/>
              </a:rPr>
            </a:br>
            <a:r>
              <a:rPr lang="en-US" sz="3000" b="1" dirty="0">
                <a:solidFill>
                  <a:srgbClr val="000000"/>
                </a:solidFill>
                <a:effectLst/>
                <a:highlight>
                  <a:srgbClr val="FFFF00"/>
                </a:highlight>
                <a:latin typeface="system-ui"/>
              </a:rPr>
              <a:t>To love mercy</a:t>
            </a:r>
            <a:r>
              <a:rPr lang="en-US" sz="3000" b="0" dirty="0">
                <a:solidFill>
                  <a:srgbClr val="000000"/>
                </a:solidFill>
                <a:effectLst/>
                <a:latin typeface="system-ui"/>
              </a:rPr>
              <a:t>,</a:t>
            </a:r>
            <a:br>
              <a:rPr lang="en-US" sz="3000" b="0" dirty="0">
                <a:solidFill>
                  <a:srgbClr val="000000"/>
                </a:solidFill>
                <a:effectLst/>
                <a:latin typeface="system-ui"/>
              </a:rPr>
            </a:br>
            <a:r>
              <a:rPr lang="en-US" sz="3000" b="0" dirty="0">
                <a:solidFill>
                  <a:srgbClr val="000000"/>
                </a:solidFill>
                <a:effectLst/>
                <a:latin typeface="system-ui"/>
              </a:rPr>
              <a:t>And to walk humbly with your God?</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1768095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262851" cy="5478423"/>
          </a:xfrm>
          <a:prstGeom prst="rect">
            <a:avLst/>
          </a:prstGeom>
          <a:noFill/>
        </p:spPr>
        <p:txBody>
          <a:bodyPr wrap="square">
            <a:spAutoFit/>
          </a:bodyPr>
          <a:lstStyle/>
          <a:p>
            <a:pPr algn="l"/>
            <a:r>
              <a:rPr lang="en-US" sz="3200" b="1" baseline="30000" dirty="0">
                <a:solidFill>
                  <a:srgbClr val="000000"/>
                </a:solidFill>
                <a:effectLst/>
                <a:latin typeface="system-ui"/>
              </a:rPr>
              <a:t>18 </a:t>
            </a:r>
            <a:r>
              <a:rPr lang="en-US" sz="3200" b="0" dirty="0">
                <a:solidFill>
                  <a:srgbClr val="000000"/>
                </a:solidFill>
                <a:effectLst/>
                <a:latin typeface="system-ui"/>
              </a:rPr>
              <a:t>Who is a God like You,</a:t>
            </a:r>
            <a:br>
              <a:rPr lang="en-US" sz="3200" b="0" dirty="0">
                <a:solidFill>
                  <a:srgbClr val="000000"/>
                </a:solidFill>
                <a:effectLst/>
                <a:latin typeface="system-ui"/>
              </a:rPr>
            </a:br>
            <a:r>
              <a:rPr lang="en-US" sz="3200" b="0" dirty="0">
                <a:solidFill>
                  <a:srgbClr val="000000"/>
                </a:solidFill>
                <a:effectLst/>
                <a:latin typeface="system-ui"/>
              </a:rPr>
              <a:t>Pardoning iniquity</a:t>
            </a:r>
            <a:br>
              <a:rPr lang="en-US" sz="3200" b="0" dirty="0">
                <a:solidFill>
                  <a:srgbClr val="000000"/>
                </a:solidFill>
                <a:effectLst/>
                <a:latin typeface="system-ui"/>
              </a:rPr>
            </a:br>
            <a:r>
              <a:rPr lang="en-US" sz="3200" b="0" dirty="0">
                <a:solidFill>
                  <a:srgbClr val="000000"/>
                </a:solidFill>
                <a:effectLst/>
                <a:latin typeface="system-ui"/>
              </a:rPr>
              <a:t>And passing over the transgression of the remnant of His heritage?</a:t>
            </a:r>
          </a:p>
          <a:p>
            <a:pPr algn="l"/>
            <a:r>
              <a:rPr lang="en-US" sz="3200" b="0" dirty="0">
                <a:solidFill>
                  <a:srgbClr val="000000"/>
                </a:solidFill>
                <a:effectLst/>
                <a:latin typeface="system-ui"/>
              </a:rPr>
              <a:t>He does not retain His anger forever,</a:t>
            </a:r>
            <a:br>
              <a:rPr lang="en-US" sz="3200" b="0" dirty="0">
                <a:solidFill>
                  <a:srgbClr val="000000"/>
                </a:solidFill>
                <a:effectLst/>
                <a:latin typeface="system-ui"/>
              </a:rPr>
            </a:br>
            <a:r>
              <a:rPr lang="en-US" sz="3200" b="0" dirty="0">
                <a:solidFill>
                  <a:srgbClr val="000000"/>
                </a:solidFill>
                <a:effectLst/>
                <a:latin typeface="system-ui"/>
              </a:rPr>
              <a:t>Because He delights in mercy.</a:t>
            </a:r>
            <a:br>
              <a:rPr lang="en-US" sz="3200" b="0" dirty="0">
                <a:solidFill>
                  <a:srgbClr val="000000"/>
                </a:solidFill>
                <a:effectLst/>
                <a:latin typeface="system-ui"/>
              </a:rPr>
            </a:br>
            <a:r>
              <a:rPr lang="en-US" sz="3200" b="1" baseline="30000" dirty="0">
                <a:solidFill>
                  <a:srgbClr val="000000"/>
                </a:solidFill>
                <a:effectLst/>
                <a:latin typeface="system-ui"/>
              </a:rPr>
              <a:t>19 </a:t>
            </a:r>
            <a:r>
              <a:rPr lang="en-US" sz="3200" b="0" dirty="0">
                <a:solidFill>
                  <a:srgbClr val="000000"/>
                </a:solidFill>
                <a:effectLst/>
                <a:latin typeface="system-ui"/>
              </a:rPr>
              <a:t>He will again have compassion on us,</a:t>
            </a:r>
            <a:br>
              <a:rPr lang="en-US" sz="3200" b="0" dirty="0">
                <a:solidFill>
                  <a:srgbClr val="000000"/>
                </a:solidFill>
                <a:effectLst/>
                <a:latin typeface="system-ui"/>
              </a:rPr>
            </a:br>
            <a:r>
              <a:rPr lang="en-US" sz="3200" b="0" dirty="0">
                <a:solidFill>
                  <a:srgbClr val="000000"/>
                </a:solidFill>
                <a:effectLst/>
                <a:latin typeface="system-ui"/>
              </a:rPr>
              <a:t>And will subdue our iniquities.</a:t>
            </a:r>
          </a:p>
          <a:p>
            <a:pPr algn="l"/>
            <a:r>
              <a:rPr lang="en-US" sz="3200" b="0" dirty="0">
                <a:solidFill>
                  <a:srgbClr val="000000"/>
                </a:solidFill>
                <a:effectLst/>
                <a:latin typeface="system-ui"/>
              </a:rPr>
              <a:t>You will cast all our sins</a:t>
            </a:r>
            <a:br>
              <a:rPr lang="en-US" sz="3200" b="0" dirty="0">
                <a:solidFill>
                  <a:srgbClr val="000000"/>
                </a:solidFill>
                <a:effectLst/>
                <a:latin typeface="system-ui"/>
              </a:rPr>
            </a:br>
            <a:r>
              <a:rPr lang="en-US" sz="3200" b="0" dirty="0">
                <a:solidFill>
                  <a:srgbClr val="000000"/>
                </a:solidFill>
                <a:effectLst/>
                <a:latin typeface="system-ui"/>
              </a:rPr>
              <a:t>Into the depths of the sea.</a:t>
            </a:r>
          </a:p>
          <a:p>
            <a:pPr algn="l"/>
            <a:r>
              <a:rPr lang="en-US" sz="3000" i="1" dirty="0">
                <a:solidFill>
                  <a:srgbClr val="000000"/>
                </a:solidFill>
                <a:latin typeface="system-ui"/>
              </a:rPr>
              <a:t>Micah 7:18-19</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590919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dirty="0">
                <a:effectLst/>
                <a:latin typeface="system-ui"/>
              </a:rPr>
              <a:t>With what shall I come before the </a:t>
            </a:r>
            <a:r>
              <a:rPr lang="en-US" sz="3000" cap="small" dirty="0">
                <a:effectLst/>
                <a:latin typeface="system-ui"/>
              </a:rPr>
              <a:t>Lord</a:t>
            </a:r>
            <a:r>
              <a:rPr lang="en-US" sz="3000" dirty="0">
                <a:effectLst/>
                <a:latin typeface="system-ui"/>
              </a:rPr>
              <a:t>,</a:t>
            </a:r>
            <a:br>
              <a:rPr lang="en-US" sz="3000" dirty="0">
                <a:effectLst/>
                <a:latin typeface="system-ui"/>
              </a:rPr>
            </a:br>
            <a:r>
              <a:rPr lang="en-US" sz="3000" dirty="0">
                <a:effectLst/>
                <a:latin typeface="system-ui"/>
              </a:rPr>
              <a:t>And bow myself before the High God?</a:t>
            </a:r>
            <a:br>
              <a:rPr lang="en-US" sz="3000" dirty="0">
                <a:effectLst/>
                <a:latin typeface="system-ui"/>
              </a:rPr>
            </a:br>
            <a:r>
              <a:rPr lang="en-US" sz="3000" dirty="0">
                <a:effectLst/>
                <a:latin typeface="system-ui"/>
              </a:rPr>
              <a:t>Shall I come before Him with burnt offerings,</a:t>
            </a:r>
            <a:br>
              <a:rPr lang="en-US" sz="3000" dirty="0">
                <a:effectLst/>
                <a:latin typeface="system-ui"/>
              </a:rPr>
            </a:br>
            <a:r>
              <a:rPr lang="en-US" sz="3000" dirty="0">
                <a:effectLst/>
                <a:latin typeface="system-ui"/>
              </a:rPr>
              <a:t>With calves a year old?</a:t>
            </a:r>
            <a:br>
              <a:rPr lang="en-US" sz="3000" dirty="0">
                <a:effectLst/>
                <a:latin typeface="system-ui"/>
              </a:rPr>
            </a:br>
            <a:r>
              <a:rPr lang="en-US" sz="3000" baseline="30000" dirty="0">
                <a:effectLst/>
                <a:latin typeface="system-ui"/>
              </a:rPr>
              <a:t>7 </a:t>
            </a:r>
            <a:r>
              <a:rPr lang="en-US" sz="3000" dirty="0">
                <a:effectLst/>
                <a:latin typeface="system-ui"/>
              </a:rPr>
              <a:t>Will the </a:t>
            </a:r>
            <a:r>
              <a:rPr lang="en-US" sz="3000" cap="small" dirty="0">
                <a:effectLst/>
                <a:latin typeface="system-ui"/>
              </a:rPr>
              <a:t>Lord</a:t>
            </a:r>
            <a:r>
              <a:rPr lang="en-US" sz="3000" dirty="0">
                <a:effectLst/>
                <a:latin typeface="system-ui"/>
              </a:rPr>
              <a:t> be pleased with thousands of rams,</a:t>
            </a:r>
            <a:br>
              <a:rPr lang="en-US" sz="3000" dirty="0">
                <a:effectLst/>
                <a:latin typeface="system-ui"/>
              </a:rPr>
            </a:br>
            <a:r>
              <a:rPr lang="en-US" sz="3000" dirty="0">
                <a:effectLst/>
                <a:latin typeface="system-ui"/>
              </a:rPr>
              <a:t>Ten thousand rivers of oil?</a:t>
            </a:r>
            <a:br>
              <a:rPr lang="en-US" sz="3000" dirty="0">
                <a:effectLst/>
                <a:latin typeface="system-ui"/>
              </a:rPr>
            </a:br>
            <a:r>
              <a:rPr lang="en-US" sz="3000" dirty="0">
                <a:effectLst/>
                <a:latin typeface="system-ui"/>
              </a:rPr>
              <a:t>Shall I give my firstborn for my transgression,</a:t>
            </a:r>
            <a:br>
              <a:rPr lang="en-US" sz="3000" dirty="0">
                <a:effectLst/>
                <a:latin typeface="system-ui"/>
              </a:rPr>
            </a:br>
            <a:r>
              <a:rPr lang="en-US" sz="3000" dirty="0">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0" dirty="0">
                <a:solidFill>
                  <a:srgbClr val="000000"/>
                </a:solidFill>
                <a:effectLst/>
                <a:latin typeface="system-ui"/>
              </a:rPr>
              <a:t>And </a:t>
            </a:r>
            <a:r>
              <a:rPr lang="en-US" sz="3000" dirty="0">
                <a:effectLst/>
                <a:latin typeface="system-ui"/>
              </a:rPr>
              <a:t>what does the </a:t>
            </a:r>
            <a:r>
              <a:rPr lang="en-US" sz="3000" cap="small" dirty="0">
                <a:effectLst/>
                <a:latin typeface="system-ui"/>
              </a:rPr>
              <a:t>Lord</a:t>
            </a:r>
            <a:r>
              <a:rPr lang="en-US" sz="3000" dirty="0">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a:t>
            </a:r>
            <a:r>
              <a:rPr lang="en-US" sz="3000" dirty="0">
                <a:solidFill>
                  <a:srgbClr val="000000"/>
                </a:solidFill>
                <a:effectLst/>
                <a:latin typeface="system-ui"/>
              </a:rPr>
              <a:t>to do justly,</a:t>
            </a:r>
            <a:br>
              <a:rPr lang="en-US" sz="3000" b="0" dirty="0">
                <a:solidFill>
                  <a:srgbClr val="000000"/>
                </a:solidFill>
                <a:effectLst/>
                <a:latin typeface="system-ui"/>
              </a:rPr>
            </a:br>
            <a:r>
              <a:rPr lang="en-US" sz="3000" dirty="0">
                <a:solidFill>
                  <a:srgbClr val="000000"/>
                </a:solidFill>
                <a:effectLst/>
                <a:latin typeface="system-ui"/>
              </a:rPr>
              <a:t>To love mercy</a:t>
            </a:r>
            <a:r>
              <a:rPr lang="en-US" sz="3000" b="0" dirty="0">
                <a:solidFill>
                  <a:srgbClr val="000000"/>
                </a:solidFill>
                <a:effectLst/>
                <a:latin typeface="system-ui"/>
              </a:rPr>
              <a:t>,</a:t>
            </a:r>
            <a:br>
              <a:rPr lang="en-US" sz="3000" b="0" dirty="0">
                <a:solidFill>
                  <a:srgbClr val="000000"/>
                </a:solidFill>
                <a:effectLst/>
                <a:latin typeface="system-ui"/>
              </a:rPr>
            </a:br>
            <a:r>
              <a:rPr lang="en-US" sz="3000" b="0" dirty="0">
                <a:solidFill>
                  <a:srgbClr val="000000"/>
                </a:solidFill>
                <a:effectLst/>
                <a:latin typeface="system-ui"/>
              </a:rPr>
              <a:t>And </a:t>
            </a:r>
            <a:r>
              <a:rPr lang="en-US" sz="3000" b="1" dirty="0">
                <a:solidFill>
                  <a:srgbClr val="000000"/>
                </a:solidFill>
                <a:effectLst/>
                <a:highlight>
                  <a:srgbClr val="FFFF00"/>
                </a:highlight>
                <a:latin typeface="system-ui"/>
              </a:rPr>
              <a:t>to walk humbly with your God</a:t>
            </a:r>
            <a:r>
              <a:rPr lang="en-US" sz="3000" b="0" dirty="0">
                <a:solidFill>
                  <a:srgbClr val="000000"/>
                </a:solidFill>
                <a:effectLst/>
                <a:latin typeface="system-ui"/>
              </a:rPr>
              <a:t>?</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3733945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5970865"/>
          </a:xfrm>
          <a:prstGeom prst="rect">
            <a:avLst/>
          </a:prstGeom>
          <a:noFill/>
        </p:spPr>
        <p:txBody>
          <a:bodyPr wrap="square">
            <a:spAutoFit/>
          </a:bodyPr>
          <a:lstStyle/>
          <a:p>
            <a:pPr algn="l"/>
            <a:r>
              <a:rPr lang="en-US" sz="3200" b="1" baseline="30000" dirty="0">
                <a:solidFill>
                  <a:srgbClr val="000000"/>
                </a:solidFill>
                <a:latin typeface="system-ui"/>
              </a:rPr>
              <a:t>1</a:t>
            </a:r>
            <a:r>
              <a:rPr lang="en-US" sz="3200" b="1" i="0" baseline="30000" dirty="0">
                <a:solidFill>
                  <a:srgbClr val="000000"/>
                </a:solidFill>
                <a:effectLst/>
                <a:latin typeface="system-ui"/>
              </a:rPr>
              <a:t> </a:t>
            </a:r>
            <a:r>
              <a:rPr lang="en-US" sz="3200" b="0" dirty="0">
                <a:solidFill>
                  <a:srgbClr val="000000"/>
                </a:solidFill>
                <a:effectLst/>
                <a:latin typeface="system-ui"/>
              </a:rPr>
              <a:t>Thus says the </a:t>
            </a:r>
            <a:r>
              <a:rPr lang="en-US" sz="3200" b="0" cap="small" dirty="0">
                <a:solidFill>
                  <a:srgbClr val="000000"/>
                </a:solidFill>
                <a:effectLst/>
                <a:latin typeface="system-ui"/>
              </a:rPr>
              <a:t>Lord</a:t>
            </a:r>
            <a:r>
              <a:rPr lang="en-US" sz="3200" b="0" dirty="0">
                <a:solidFill>
                  <a:srgbClr val="000000"/>
                </a:solidFill>
                <a:effectLst/>
                <a:latin typeface="system-ui"/>
              </a:rPr>
              <a:t>:</a:t>
            </a:r>
          </a:p>
          <a:p>
            <a:pPr algn="l"/>
            <a:r>
              <a:rPr lang="en-US" sz="3200" b="0" dirty="0">
                <a:solidFill>
                  <a:srgbClr val="000000"/>
                </a:solidFill>
                <a:effectLst/>
                <a:latin typeface="system-ui"/>
              </a:rPr>
              <a:t>“Heaven is My throne,</a:t>
            </a:r>
            <a:br>
              <a:rPr lang="en-US" sz="3200" b="0" dirty="0">
                <a:solidFill>
                  <a:srgbClr val="000000"/>
                </a:solidFill>
                <a:effectLst/>
                <a:latin typeface="system-ui"/>
              </a:rPr>
            </a:br>
            <a:r>
              <a:rPr lang="en-US" sz="3200" b="0" dirty="0">
                <a:solidFill>
                  <a:srgbClr val="000000"/>
                </a:solidFill>
                <a:effectLst/>
                <a:latin typeface="system-ui"/>
              </a:rPr>
              <a:t>And earth is My footstool.</a:t>
            </a:r>
            <a:br>
              <a:rPr lang="en-US" sz="3200" b="0" dirty="0">
                <a:solidFill>
                  <a:srgbClr val="000000"/>
                </a:solidFill>
                <a:effectLst/>
                <a:latin typeface="system-ui"/>
              </a:rPr>
            </a:br>
            <a:r>
              <a:rPr lang="en-US" sz="3200" b="0" dirty="0">
                <a:solidFill>
                  <a:srgbClr val="000000"/>
                </a:solidFill>
                <a:effectLst/>
                <a:latin typeface="system-ui"/>
              </a:rPr>
              <a:t>Where is the house that you will build Me?</a:t>
            </a:r>
            <a:br>
              <a:rPr lang="en-US" sz="3200" b="0" dirty="0">
                <a:solidFill>
                  <a:srgbClr val="000000"/>
                </a:solidFill>
                <a:effectLst/>
                <a:latin typeface="system-ui"/>
              </a:rPr>
            </a:br>
            <a:r>
              <a:rPr lang="en-US" sz="3200" b="0" dirty="0">
                <a:solidFill>
                  <a:srgbClr val="000000"/>
                </a:solidFill>
                <a:effectLst/>
                <a:latin typeface="system-ui"/>
              </a:rPr>
              <a:t>And where is the place of My rest?</a:t>
            </a:r>
            <a:br>
              <a:rPr lang="en-US" sz="3200" b="0" dirty="0">
                <a:solidFill>
                  <a:srgbClr val="000000"/>
                </a:solidFill>
                <a:effectLst/>
                <a:latin typeface="system-ui"/>
              </a:rPr>
            </a:br>
            <a:r>
              <a:rPr lang="en-US" sz="3200" b="1" baseline="30000" dirty="0">
                <a:solidFill>
                  <a:srgbClr val="000000"/>
                </a:solidFill>
                <a:effectLst/>
                <a:latin typeface="system-ui"/>
              </a:rPr>
              <a:t>2 </a:t>
            </a:r>
            <a:r>
              <a:rPr lang="en-US" sz="3200" b="0" dirty="0">
                <a:solidFill>
                  <a:srgbClr val="000000"/>
                </a:solidFill>
                <a:effectLst/>
                <a:latin typeface="system-ui"/>
              </a:rPr>
              <a:t>For all those things My hand has made,</a:t>
            </a:r>
            <a:br>
              <a:rPr lang="en-US" sz="3200" b="0" dirty="0">
                <a:solidFill>
                  <a:srgbClr val="000000"/>
                </a:solidFill>
                <a:effectLst/>
                <a:latin typeface="system-ui"/>
              </a:rPr>
            </a:br>
            <a:r>
              <a:rPr lang="en-US" sz="3200" b="0" dirty="0">
                <a:solidFill>
                  <a:srgbClr val="000000"/>
                </a:solidFill>
                <a:effectLst/>
                <a:latin typeface="system-ui"/>
              </a:rPr>
              <a:t>And all those things exist,”</a:t>
            </a:r>
            <a:br>
              <a:rPr lang="en-US" sz="3200" b="0" dirty="0">
                <a:solidFill>
                  <a:srgbClr val="000000"/>
                </a:solidFill>
                <a:effectLst/>
                <a:latin typeface="system-ui"/>
              </a:rPr>
            </a:br>
            <a:r>
              <a:rPr lang="en-US" sz="3200" b="0" dirty="0">
                <a:solidFill>
                  <a:srgbClr val="000000"/>
                </a:solidFill>
                <a:effectLst/>
                <a:latin typeface="system-ui"/>
              </a:rPr>
              <a:t>Says the </a:t>
            </a:r>
            <a:r>
              <a:rPr lang="en-US" sz="3200" b="0" cap="small" dirty="0">
                <a:solidFill>
                  <a:srgbClr val="000000"/>
                </a:solidFill>
                <a:effectLst/>
                <a:latin typeface="system-ui"/>
              </a:rPr>
              <a:t>Lord</a:t>
            </a:r>
            <a:r>
              <a:rPr lang="en-US" sz="3200" b="0" dirty="0">
                <a:solidFill>
                  <a:srgbClr val="000000"/>
                </a:solidFill>
                <a:effectLst/>
                <a:latin typeface="system-ui"/>
              </a:rPr>
              <a:t>.</a:t>
            </a:r>
            <a:br>
              <a:rPr lang="en-US" sz="3200" b="0" dirty="0">
                <a:solidFill>
                  <a:srgbClr val="000000"/>
                </a:solidFill>
                <a:effectLst/>
                <a:latin typeface="system-ui"/>
              </a:rPr>
            </a:br>
            <a:r>
              <a:rPr lang="en-US" sz="3200" b="0" dirty="0">
                <a:solidFill>
                  <a:srgbClr val="000000"/>
                </a:solidFill>
                <a:effectLst/>
                <a:latin typeface="system-ui"/>
              </a:rPr>
              <a:t>“But on this one will I look:</a:t>
            </a:r>
            <a:br>
              <a:rPr lang="en-US" sz="3200" b="0" dirty="0">
                <a:solidFill>
                  <a:srgbClr val="000000"/>
                </a:solidFill>
                <a:effectLst/>
                <a:latin typeface="system-ui"/>
              </a:rPr>
            </a:br>
            <a:r>
              <a:rPr lang="en-US" sz="3200" b="0" dirty="0">
                <a:solidFill>
                  <a:srgbClr val="000000"/>
                </a:solidFill>
                <a:effectLst/>
                <a:latin typeface="system-ui"/>
              </a:rPr>
              <a:t>On him who is poor and of a contrite spirit,</a:t>
            </a:r>
            <a:br>
              <a:rPr lang="en-US" sz="3200" b="0" dirty="0">
                <a:solidFill>
                  <a:srgbClr val="000000"/>
                </a:solidFill>
                <a:effectLst/>
                <a:latin typeface="system-ui"/>
              </a:rPr>
            </a:br>
            <a:r>
              <a:rPr lang="en-US" sz="3200" b="0" dirty="0">
                <a:solidFill>
                  <a:srgbClr val="000000"/>
                </a:solidFill>
                <a:effectLst/>
                <a:latin typeface="system-ui"/>
              </a:rPr>
              <a:t>And who trembles at My word.”</a:t>
            </a:r>
          </a:p>
          <a:p>
            <a:pPr algn="l"/>
            <a:r>
              <a:rPr lang="en-US" sz="3000" i="1" dirty="0">
                <a:solidFill>
                  <a:srgbClr val="000000"/>
                </a:solidFill>
                <a:latin typeface="system-ui"/>
              </a:rPr>
              <a:t>Isaiah 66:1-2</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267258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dirty="0">
                <a:effectLst/>
                <a:latin typeface="system-ui"/>
              </a:rPr>
              <a:t>With what shall I come before the </a:t>
            </a:r>
            <a:r>
              <a:rPr lang="en-US" sz="3000" cap="small" dirty="0">
                <a:effectLst/>
                <a:latin typeface="system-ui"/>
              </a:rPr>
              <a:t>Lord</a:t>
            </a:r>
            <a:r>
              <a:rPr lang="en-US" sz="3000" dirty="0">
                <a:effectLst/>
                <a:latin typeface="system-ui"/>
              </a:rPr>
              <a:t>,</a:t>
            </a:r>
            <a:br>
              <a:rPr lang="en-US" sz="3000" dirty="0">
                <a:effectLst/>
                <a:latin typeface="system-ui"/>
              </a:rPr>
            </a:br>
            <a:r>
              <a:rPr lang="en-US" sz="3000" dirty="0">
                <a:effectLst/>
                <a:latin typeface="system-ui"/>
              </a:rPr>
              <a:t>And bow myself before the High God?</a:t>
            </a:r>
            <a:br>
              <a:rPr lang="en-US" sz="3000" dirty="0">
                <a:effectLst/>
                <a:latin typeface="system-ui"/>
              </a:rPr>
            </a:br>
            <a:r>
              <a:rPr lang="en-US" sz="3000" dirty="0">
                <a:effectLst/>
                <a:latin typeface="system-ui"/>
              </a:rPr>
              <a:t>Shall I come before Him with burnt offerings,</a:t>
            </a:r>
            <a:br>
              <a:rPr lang="en-US" sz="3000" dirty="0">
                <a:effectLst/>
                <a:latin typeface="system-ui"/>
              </a:rPr>
            </a:br>
            <a:r>
              <a:rPr lang="en-US" sz="3000" dirty="0">
                <a:effectLst/>
                <a:latin typeface="system-ui"/>
              </a:rPr>
              <a:t>With calves a year old?</a:t>
            </a:r>
            <a:br>
              <a:rPr lang="en-US" sz="3000" dirty="0">
                <a:effectLst/>
                <a:latin typeface="system-ui"/>
              </a:rPr>
            </a:br>
            <a:r>
              <a:rPr lang="en-US" sz="3000" baseline="30000" dirty="0">
                <a:effectLst/>
                <a:latin typeface="system-ui"/>
              </a:rPr>
              <a:t>7 </a:t>
            </a:r>
            <a:r>
              <a:rPr lang="en-US" sz="3000" dirty="0">
                <a:effectLst/>
                <a:latin typeface="system-ui"/>
              </a:rPr>
              <a:t>Will the </a:t>
            </a:r>
            <a:r>
              <a:rPr lang="en-US" sz="3000" cap="small" dirty="0">
                <a:effectLst/>
                <a:latin typeface="system-ui"/>
              </a:rPr>
              <a:t>Lord</a:t>
            </a:r>
            <a:r>
              <a:rPr lang="en-US" sz="3000" dirty="0">
                <a:effectLst/>
                <a:latin typeface="system-ui"/>
              </a:rPr>
              <a:t> be pleased with thousands of rams,</a:t>
            </a:r>
            <a:br>
              <a:rPr lang="en-US" sz="3000" dirty="0">
                <a:effectLst/>
                <a:latin typeface="system-ui"/>
              </a:rPr>
            </a:br>
            <a:r>
              <a:rPr lang="en-US" sz="3000" dirty="0">
                <a:effectLst/>
                <a:latin typeface="system-ui"/>
              </a:rPr>
              <a:t>Ten thousand rivers of oil?</a:t>
            </a:r>
            <a:br>
              <a:rPr lang="en-US" sz="3000" dirty="0">
                <a:effectLst/>
                <a:latin typeface="system-ui"/>
              </a:rPr>
            </a:br>
            <a:r>
              <a:rPr lang="en-US" sz="3000" dirty="0">
                <a:effectLst/>
                <a:latin typeface="system-ui"/>
              </a:rPr>
              <a:t>Shall I give my firstborn for my transgression,</a:t>
            </a:r>
            <a:br>
              <a:rPr lang="en-US" sz="3000" dirty="0">
                <a:effectLst/>
                <a:latin typeface="system-ui"/>
              </a:rPr>
            </a:br>
            <a:r>
              <a:rPr lang="en-US" sz="3000" dirty="0">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1" dirty="0">
                <a:solidFill>
                  <a:srgbClr val="C00000"/>
                </a:solidFill>
                <a:effectLst/>
                <a:latin typeface="system-ui"/>
              </a:rPr>
              <a:t>And what does the </a:t>
            </a:r>
            <a:r>
              <a:rPr lang="en-US" sz="3000" b="1" cap="small" dirty="0">
                <a:solidFill>
                  <a:srgbClr val="C00000"/>
                </a:solidFill>
                <a:effectLst/>
                <a:latin typeface="system-ui"/>
              </a:rPr>
              <a:t>Lord</a:t>
            </a:r>
            <a:r>
              <a:rPr lang="en-US" sz="3000" b="1" dirty="0">
                <a:solidFill>
                  <a:srgbClr val="C00000"/>
                </a:solidFill>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a:t>
            </a:r>
            <a:r>
              <a:rPr lang="en-US" sz="3000" dirty="0">
                <a:solidFill>
                  <a:srgbClr val="000000"/>
                </a:solidFill>
                <a:effectLst/>
                <a:latin typeface="system-ui"/>
              </a:rPr>
              <a:t>to do justly,</a:t>
            </a:r>
            <a:br>
              <a:rPr lang="en-US" sz="3000" b="0" dirty="0">
                <a:solidFill>
                  <a:srgbClr val="000000"/>
                </a:solidFill>
                <a:effectLst/>
                <a:latin typeface="system-ui"/>
              </a:rPr>
            </a:br>
            <a:r>
              <a:rPr lang="en-US" sz="3000" dirty="0">
                <a:solidFill>
                  <a:srgbClr val="000000"/>
                </a:solidFill>
                <a:effectLst/>
                <a:latin typeface="system-ui"/>
              </a:rPr>
              <a:t>To love mercy</a:t>
            </a:r>
            <a:r>
              <a:rPr lang="en-US" sz="3000" b="0" dirty="0">
                <a:solidFill>
                  <a:srgbClr val="000000"/>
                </a:solidFill>
                <a:effectLst/>
                <a:latin typeface="system-ui"/>
              </a:rPr>
              <a:t>,</a:t>
            </a:r>
            <a:br>
              <a:rPr lang="en-US" sz="3000" b="0" dirty="0">
                <a:solidFill>
                  <a:srgbClr val="000000"/>
                </a:solidFill>
                <a:effectLst/>
                <a:latin typeface="system-ui"/>
              </a:rPr>
            </a:br>
            <a:r>
              <a:rPr lang="en-US" sz="3000" b="0" dirty="0">
                <a:solidFill>
                  <a:srgbClr val="000000"/>
                </a:solidFill>
                <a:effectLst/>
                <a:latin typeface="system-ui"/>
              </a:rPr>
              <a:t>And </a:t>
            </a:r>
            <a:r>
              <a:rPr lang="en-US" sz="3000" dirty="0">
                <a:solidFill>
                  <a:srgbClr val="000000"/>
                </a:solidFill>
                <a:effectLst/>
                <a:latin typeface="system-ui"/>
              </a:rPr>
              <a:t>to walk humbly with your God</a:t>
            </a:r>
            <a:r>
              <a:rPr lang="en-US" sz="3000" b="0" dirty="0">
                <a:solidFill>
                  <a:srgbClr val="000000"/>
                </a:solidFill>
                <a:effectLst/>
                <a:latin typeface="system-ui"/>
              </a:rPr>
              <a:t>?</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241716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65" y="3428999"/>
            <a:ext cx="9102435"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5652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dirty="0">
                <a:effectLst/>
                <a:latin typeface="system-ui"/>
              </a:rPr>
              <a:t>With what shall I come before the </a:t>
            </a:r>
            <a:r>
              <a:rPr lang="en-US" sz="3000" cap="small" dirty="0">
                <a:effectLst/>
                <a:latin typeface="system-ui"/>
              </a:rPr>
              <a:t>Lord</a:t>
            </a:r>
            <a:r>
              <a:rPr lang="en-US" sz="3000" dirty="0">
                <a:effectLst/>
                <a:latin typeface="system-ui"/>
              </a:rPr>
              <a:t>,</a:t>
            </a:r>
            <a:br>
              <a:rPr lang="en-US" sz="3000" dirty="0">
                <a:effectLst/>
                <a:latin typeface="system-ui"/>
              </a:rPr>
            </a:br>
            <a:r>
              <a:rPr lang="en-US" sz="3000" dirty="0">
                <a:effectLst/>
                <a:latin typeface="system-ui"/>
              </a:rPr>
              <a:t>And bow myself before the High God?</a:t>
            </a:r>
            <a:br>
              <a:rPr lang="en-US" sz="3000" dirty="0">
                <a:effectLst/>
                <a:latin typeface="system-ui"/>
              </a:rPr>
            </a:br>
            <a:r>
              <a:rPr lang="en-US" sz="3000" dirty="0">
                <a:effectLst/>
                <a:latin typeface="system-ui"/>
              </a:rPr>
              <a:t>Shall I come before Him with burnt offerings,</a:t>
            </a:r>
            <a:br>
              <a:rPr lang="en-US" sz="3000" dirty="0">
                <a:effectLst/>
                <a:latin typeface="system-ui"/>
              </a:rPr>
            </a:br>
            <a:r>
              <a:rPr lang="en-US" sz="3000" dirty="0">
                <a:effectLst/>
                <a:latin typeface="system-ui"/>
              </a:rPr>
              <a:t>With calves a year old?</a:t>
            </a:r>
            <a:br>
              <a:rPr lang="en-US" sz="3000" dirty="0">
                <a:effectLst/>
                <a:latin typeface="system-ui"/>
              </a:rPr>
            </a:br>
            <a:r>
              <a:rPr lang="en-US" sz="3000" baseline="30000" dirty="0">
                <a:effectLst/>
                <a:latin typeface="system-ui"/>
              </a:rPr>
              <a:t>7 </a:t>
            </a:r>
            <a:r>
              <a:rPr lang="en-US" sz="3000" dirty="0">
                <a:effectLst/>
                <a:latin typeface="system-ui"/>
              </a:rPr>
              <a:t>Will the </a:t>
            </a:r>
            <a:r>
              <a:rPr lang="en-US" sz="3000" cap="small" dirty="0">
                <a:effectLst/>
                <a:latin typeface="system-ui"/>
              </a:rPr>
              <a:t>Lord</a:t>
            </a:r>
            <a:r>
              <a:rPr lang="en-US" sz="3000" dirty="0">
                <a:effectLst/>
                <a:latin typeface="system-ui"/>
              </a:rPr>
              <a:t> be pleased with thousands of rams,</a:t>
            </a:r>
            <a:br>
              <a:rPr lang="en-US" sz="3000" dirty="0">
                <a:effectLst/>
                <a:latin typeface="system-ui"/>
              </a:rPr>
            </a:br>
            <a:r>
              <a:rPr lang="en-US" sz="3000" dirty="0">
                <a:effectLst/>
                <a:latin typeface="system-ui"/>
              </a:rPr>
              <a:t>Ten thousand rivers of oil?</a:t>
            </a:r>
            <a:br>
              <a:rPr lang="en-US" sz="3000" dirty="0">
                <a:effectLst/>
                <a:latin typeface="system-ui"/>
              </a:rPr>
            </a:br>
            <a:r>
              <a:rPr lang="en-US" sz="3000" dirty="0">
                <a:effectLst/>
                <a:latin typeface="system-ui"/>
              </a:rPr>
              <a:t>Shall I give my firstborn for my transgression,</a:t>
            </a:r>
            <a:br>
              <a:rPr lang="en-US" sz="3000" dirty="0">
                <a:effectLst/>
                <a:latin typeface="system-ui"/>
              </a:rPr>
            </a:br>
            <a:r>
              <a:rPr lang="en-US" sz="3000" dirty="0">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0" dirty="0">
                <a:solidFill>
                  <a:srgbClr val="000000"/>
                </a:solidFill>
                <a:effectLst/>
                <a:latin typeface="system-ui"/>
              </a:rPr>
              <a:t>And </a:t>
            </a:r>
            <a:r>
              <a:rPr lang="en-US" sz="3000" dirty="0">
                <a:effectLst/>
                <a:latin typeface="system-ui"/>
              </a:rPr>
              <a:t>what does the </a:t>
            </a:r>
            <a:r>
              <a:rPr lang="en-US" sz="3000" cap="small" dirty="0">
                <a:effectLst/>
                <a:latin typeface="system-ui"/>
              </a:rPr>
              <a:t>Lord</a:t>
            </a:r>
            <a:r>
              <a:rPr lang="en-US" sz="3000" dirty="0">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a:t>
            </a:r>
            <a:r>
              <a:rPr lang="en-US" sz="3000" b="1" dirty="0">
                <a:solidFill>
                  <a:srgbClr val="000000"/>
                </a:solidFill>
                <a:effectLst/>
                <a:highlight>
                  <a:srgbClr val="FFFF00"/>
                </a:highlight>
                <a:latin typeface="system-ui"/>
              </a:rPr>
              <a:t>to do justly</a:t>
            </a:r>
            <a:r>
              <a:rPr lang="en-US" sz="3000" b="0" dirty="0">
                <a:solidFill>
                  <a:srgbClr val="000000"/>
                </a:solidFill>
                <a:effectLst/>
                <a:latin typeface="system-ui"/>
              </a:rPr>
              <a:t>,</a:t>
            </a:r>
            <a:br>
              <a:rPr lang="en-US" sz="3000" b="0" dirty="0">
                <a:solidFill>
                  <a:srgbClr val="000000"/>
                </a:solidFill>
                <a:effectLst/>
                <a:latin typeface="system-ui"/>
              </a:rPr>
            </a:br>
            <a:r>
              <a:rPr lang="en-US" sz="3000" b="0" dirty="0">
                <a:solidFill>
                  <a:srgbClr val="000000"/>
                </a:solidFill>
                <a:effectLst/>
                <a:latin typeface="system-ui"/>
              </a:rPr>
              <a:t>To love mercy,</a:t>
            </a:r>
            <a:br>
              <a:rPr lang="en-US" sz="3000" b="0" dirty="0">
                <a:solidFill>
                  <a:srgbClr val="000000"/>
                </a:solidFill>
                <a:effectLst/>
                <a:latin typeface="system-ui"/>
              </a:rPr>
            </a:br>
            <a:r>
              <a:rPr lang="en-US" sz="3000" b="0" dirty="0">
                <a:solidFill>
                  <a:srgbClr val="000000"/>
                </a:solidFill>
                <a:effectLst/>
                <a:latin typeface="system-ui"/>
              </a:rPr>
              <a:t>And to walk humbly with your God?</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1362269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108065" y="1647469"/>
            <a:ext cx="8927869" cy="2062103"/>
          </a:xfrm>
          <a:prstGeom prst="rect">
            <a:avLst/>
          </a:prstGeom>
          <a:noFill/>
        </p:spPr>
        <p:txBody>
          <a:bodyPr wrap="square">
            <a:spAutoFit/>
          </a:bodyPr>
          <a:lstStyle/>
          <a:p>
            <a:pPr algn="l"/>
            <a:r>
              <a:rPr lang="en-US" sz="3200" b="0" i="0" dirty="0">
                <a:solidFill>
                  <a:srgbClr val="000000"/>
                </a:solidFill>
                <a:effectLst/>
                <a:latin typeface="system-ui"/>
              </a:rPr>
              <a:t>In everything, therefore, treat people the same way you want them to treat you, for this is the Law and the Prophets. </a:t>
            </a:r>
          </a:p>
          <a:p>
            <a:pPr algn="l"/>
            <a:r>
              <a:rPr lang="en-US" sz="3200" i="1" dirty="0">
                <a:solidFill>
                  <a:srgbClr val="000000"/>
                </a:solidFill>
                <a:latin typeface="system-ui"/>
              </a:rPr>
              <a:t>Matthew 7:21</a:t>
            </a:r>
            <a:endParaRPr lang="en-US" sz="3200" b="0" i="1" dirty="0">
              <a:solidFill>
                <a:srgbClr val="000000"/>
              </a:solidFill>
              <a:effectLst/>
              <a:latin typeface="system-ui"/>
            </a:endParaRPr>
          </a:p>
        </p:txBody>
      </p:sp>
    </p:spTree>
    <p:extLst>
      <p:ext uri="{BB962C8B-B14F-4D97-AF65-F5344CB8AC3E}">
        <p14:creationId xmlns:p14="http://schemas.microsoft.com/office/powerpoint/2010/main" val="2872962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dirty="0">
                <a:effectLst/>
                <a:latin typeface="system-ui"/>
              </a:rPr>
              <a:t>With what shall I come before the </a:t>
            </a:r>
            <a:r>
              <a:rPr lang="en-US" sz="3000" cap="small" dirty="0">
                <a:effectLst/>
                <a:latin typeface="system-ui"/>
              </a:rPr>
              <a:t>Lord</a:t>
            </a:r>
            <a:r>
              <a:rPr lang="en-US" sz="3000" dirty="0">
                <a:effectLst/>
                <a:latin typeface="system-ui"/>
              </a:rPr>
              <a:t>,</a:t>
            </a:r>
            <a:br>
              <a:rPr lang="en-US" sz="3000" dirty="0">
                <a:effectLst/>
                <a:latin typeface="system-ui"/>
              </a:rPr>
            </a:br>
            <a:r>
              <a:rPr lang="en-US" sz="3000" dirty="0">
                <a:effectLst/>
                <a:latin typeface="system-ui"/>
              </a:rPr>
              <a:t>And bow myself before the High God?</a:t>
            </a:r>
            <a:br>
              <a:rPr lang="en-US" sz="3000" dirty="0">
                <a:effectLst/>
                <a:latin typeface="system-ui"/>
              </a:rPr>
            </a:br>
            <a:r>
              <a:rPr lang="en-US" sz="3000" dirty="0">
                <a:effectLst/>
                <a:latin typeface="system-ui"/>
              </a:rPr>
              <a:t>Shall I come before Him with burnt offerings,</a:t>
            </a:r>
            <a:br>
              <a:rPr lang="en-US" sz="3000" dirty="0">
                <a:effectLst/>
                <a:latin typeface="system-ui"/>
              </a:rPr>
            </a:br>
            <a:r>
              <a:rPr lang="en-US" sz="3000" dirty="0">
                <a:effectLst/>
                <a:latin typeface="system-ui"/>
              </a:rPr>
              <a:t>With calves a year old?</a:t>
            </a:r>
            <a:br>
              <a:rPr lang="en-US" sz="3000" dirty="0">
                <a:effectLst/>
                <a:latin typeface="system-ui"/>
              </a:rPr>
            </a:br>
            <a:r>
              <a:rPr lang="en-US" sz="3000" baseline="30000" dirty="0">
                <a:effectLst/>
                <a:latin typeface="system-ui"/>
              </a:rPr>
              <a:t>7 </a:t>
            </a:r>
            <a:r>
              <a:rPr lang="en-US" sz="3000" dirty="0">
                <a:effectLst/>
                <a:latin typeface="system-ui"/>
              </a:rPr>
              <a:t>Will the </a:t>
            </a:r>
            <a:r>
              <a:rPr lang="en-US" sz="3000" cap="small" dirty="0">
                <a:effectLst/>
                <a:latin typeface="system-ui"/>
              </a:rPr>
              <a:t>Lord</a:t>
            </a:r>
            <a:r>
              <a:rPr lang="en-US" sz="3000" dirty="0">
                <a:effectLst/>
                <a:latin typeface="system-ui"/>
              </a:rPr>
              <a:t> be pleased with thousands of rams,</a:t>
            </a:r>
            <a:br>
              <a:rPr lang="en-US" sz="3000" dirty="0">
                <a:effectLst/>
                <a:latin typeface="system-ui"/>
              </a:rPr>
            </a:br>
            <a:r>
              <a:rPr lang="en-US" sz="3000" dirty="0">
                <a:effectLst/>
                <a:latin typeface="system-ui"/>
              </a:rPr>
              <a:t>Ten thousand rivers of oil?</a:t>
            </a:r>
            <a:br>
              <a:rPr lang="en-US" sz="3000" dirty="0">
                <a:effectLst/>
                <a:latin typeface="system-ui"/>
              </a:rPr>
            </a:br>
            <a:r>
              <a:rPr lang="en-US" sz="3000" dirty="0">
                <a:effectLst/>
                <a:latin typeface="system-ui"/>
              </a:rPr>
              <a:t>Shall I give my firstborn for my transgression,</a:t>
            </a:r>
            <a:br>
              <a:rPr lang="en-US" sz="3000" dirty="0">
                <a:effectLst/>
                <a:latin typeface="system-ui"/>
              </a:rPr>
            </a:br>
            <a:r>
              <a:rPr lang="en-US" sz="3000" dirty="0">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0" dirty="0">
                <a:solidFill>
                  <a:srgbClr val="000000"/>
                </a:solidFill>
                <a:effectLst/>
                <a:latin typeface="system-ui"/>
              </a:rPr>
              <a:t>And </a:t>
            </a:r>
            <a:r>
              <a:rPr lang="en-US" sz="3000" dirty="0">
                <a:effectLst/>
                <a:latin typeface="system-ui"/>
              </a:rPr>
              <a:t>what does the </a:t>
            </a:r>
            <a:r>
              <a:rPr lang="en-US" sz="3000" cap="small" dirty="0">
                <a:effectLst/>
                <a:latin typeface="system-ui"/>
              </a:rPr>
              <a:t>Lord</a:t>
            </a:r>
            <a:r>
              <a:rPr lang="en-US" sz="3000" dirty="0">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a:t>
            </a:r>
            <a:r>
              <a:rPr lang="en-US" sz="3000" dirty="0">
                <a:solidFill>
                  <a:srgbClr val="000000"/>
                </a:solidFill>
                <a:effectLst/>
                <a:latin typeface="system-ui"/>
              </a:rPr>
              <a:t>to do justly,</a:t>
            </a:r>
            <a:br>
              <a:rPr lang="en-US" sz="3000" b="0" dirty="0">
                <a:solidFill>
                  <a:srgbClr val="000000"/>
                </a:solidFill>
                <a:effectLst/>
                <a:latin typeface="system-ui"/>
              </a:rPr>
            </a:br>
            <a:r>
              <a:rPr lang="en-US" sz="3000" b="1" dirty="0">
                <a:solidFill>
                  <a:srgbClr val="000000"/>
                </a:solidFill>
                <a:effectLst/>
                <a:highlight>
                  <a:srgbClr val="FFFF00"/>
                </a:highlight>
                <a:latin typeface="system-ui"/>
              </a:rPr>
              <a:t>To love mercy</a:t>
            </a:r>
            <a:r>
              <a:rPr lang="en-US" sz="3000" b="0" dirty="0">
                <a:solidFill>
                  <a:srgbClr val="000000"/>
                </a:solidFill>
                <a:effectLst/>
                <a:latin typeface="system-ui"/>
              </a:rPr>
              <a:t>,</a:t>
            </a:r>
            <a:br>
              <a:rPr lang="en-US" sz="3000" b="0" dirty="0">
                <a:solidFill>
                  <a:srgbClr val="000000"/>
                </a:solidFill>
                <a:effectLst/>
                <a:latin typeface="system-ui"/>
              </a:rPr>
            </a:br>
            <a:r>
              <a:rPr lang="en-US" sz="3000" b="0" dirty="0">
                <a:solidFill>
                  <a:srgbClr val="000000"/>
                </a:solidFill>
                <a:effectLst/>
                <a:latin typeface="system-ui"/>
              </a:rPr>
              <a:t>And to walk humbly with your God?</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4188126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108065" y="1647469"/>
            <a:ext cx="8927869" cy="3539430"/>
          </a:xfrm>
          <a:prstGeom prst="rect">
            <a:avLst/>
          </a:prstGeom>
          <a:noFill/>
        </p:spPr>
        <p:txBody>
          <a:bodyPr wrap="square">
            <a:spAutoFit/>
          </a:bodyPr>
          <a:lstStyle/>
          <a:p>
            <a:pPr algn="l"/>
            <a:r>
              <a:rPr lang="en-US" sz="3200" b="1" baseline="30000" dirty="0">
                <a:solidFill>
                  <a:srgbClr val="000000"/>
                </a:solidFill>
                <a:effectLst/>
                <a:latin typeface="system-ui"/>
              </a:rPr>
              <a:t>35 </a:t>
            </a:r>
            <a:r>
              <a:rPr lang="en-US" sz="3200" b="0" dirty="0">
                <a:solidFill>
                  <a:srgbClr val="000000"/>
                </a:solidFill>
                <a:effectLst/>
                <a:latin typeface="system-ui"/>
              </a:rPr>
              <a:t>But love your enemies, and do good, and lend, expecting nothing in return; and your reward will be great, and you will be sons of the Most High; for He Himself is kind to ungrateful and evil men. </a:t>
            </a:r>
            <a:r>
              <a:rPr lang="en-US" sz="3200" b="1" baseline="30000" dirty="0">
                <a:solidFill>
                  <a:srgbClr val="000000"/>
                </a:solidFill>
                <a:effectLst/>
                <a:latin typeface="system-ui"/>
              </a:rPr>
              <a:t>36 </a:t>
            </a:r>
            <a:r>
              <a:rPr lang="en-US" sz="3200" b="0" dirty="0">
                <a:solidFill>
                  <a:srgbClr val="000000"/>
                </a:solidFill>
                <a:effectLst/>
                <a:latin typeface="system-ui"/>
              </a:rPr>
              <a:t>Be merciful, just as your Father is merciful. </a:t>
            </a:r>
          </a:p>
          <a:p>
            <a:pPr algn="l"/>
            <a:r>
              <a:rPr lang="en-US" sz="3200" i="1" dirty="0">
                <a:solidFill>
                  <a:srgbClr val="000000"/>
                </a:solidFill>
                <a:latin typeface="system-ui"/>
              </a:rPr>
              <a:t>Luke 6:35-36</a:t>
            </a:r>
            <a:endParaRPr lang="en-US" sz="3200" b="0" i="1" dirty="0">
              <a:solidFill>
                <a:srgbClr val="000000"/>
              </a:solidFill>
              <a:effectLst/>
              <a:latin typeface="system-ui"/>
            </a:endParaRPr>
          </a:p>
        </p:txBody>
      </p:sp>
    </p:spTree>
    <p:extLst>
      <p:ext uri="{BB962C8B-B14F-4D97-AF65-F5344CB8AC3E}">
        <p14:creationId xmlns:p14="http://schemas.microsoft.com/office/powerpoint/2010/main" val="361305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dirty="0">
                <a:effectLst/>
                <a:latin typeface="system-ui"/>
              </a:rPr>
              <a:t>With what shall I come before the </a:t>
            </a:r>
            <a:r>
              <a:rPr lang="en-US" sz="3000" cap="small" dirty="0">
                <a:effectLst/>
                <a:latin typeface="system-ui"/>
              </a:rPr>
              <a:t>Lord</a:t>
            </a:r>
            <a:r>
              <a:rPr lang="en-US" sz="3000" dirty="0">
                <a:effectLst/>
                <a:latin typeface="system-ui"/>
              </a:rPr>
              <a:t>,</a:t>
            </a:r>
            <a:br>
              <a:rPr lang="en-US" sz="3000" dirty="0">
                <a:effectLst/>
                <a:latin typeface="system-ui"/>
              </a:rPr>
            </a:br>
            <a:r>
              <a:rPr lang="en-US" sz="3000" dirty="0">
                <a:effectLst/>
                <a:latin typeface="system-ui"/>
              </a:rPr>
              <a:t>And bow myself before the High God?</a:t>
            </a:r>
            <a:br>
              <a:rPr lang="en-US" sz="3000" dirty="0">
                <a:effectLst/>
                <a:latin typeface="system-ui"/>
              </a:rPr>
            </a:br>
            <a:r>
              <a:rPr lang="en-US" sz="3000" dirty="0">
                <a:effectLst/>
                <a:latin typeface="system-ui"/>
              </a:rPr>
              <a:t>Shall I come before Him with burnt offerings,</a:t>
            </a:r>
            <a:br>
              <a:rPr lang="en-US" sz="3000" dirty="0">
                <a:effectLst/>
                <a:latin typeface="system-ui"/>
              </a:rPr>
            </a:br>
            <a:r>
              <a:rPr lang="en-US" sz="3000" dirty="0">
                <a:effectLst/>
                <a:latin typeface="system-ui"/>
              </a:rPr>
              <a:t>With calves a year old?</a:t>
            </a:r>
            <a:br>
              <a:rPr lang="en-US" sz="3000" dirty="0">
                <a:effectLst/>
                <a:latin typeface="system-ui"/>
              </a:rPr>
            </a:br>
            <a:r>
              <a:rPr lang="en-US" sz="3000" baseline="30000" dirty="0">
                <a:effectLst/>
                <a:latin typeface="system-ui"/>
              </a:rPr>
              <a:t>7 </a:t>
            </a:r>
            <a:r>
              <a:rPr lang="en-US" sz="3000" dirty="0">
                <a:effectLst/>
                <a:latin typeface="system-ui"/>
              </a:rPr>
              <a:t>Will the </a:t>
            </a:r>
            <a:r>
              <a:rPr lang="en-US" sz="3000" cap="small" dirty="0">
                <a:effectLst/>
                <a:latin typeface="system-ui"/>
              </a:rPr>
              <a:t>Lord</a:t>
            </a:r>
            <a:r>
              <a:rPr lang="en-US" sz="3000" dirty="0">
                <a:effectLst/>
                <a:latin typeface="system-ui"/>
              </a:rPr>
              <a:t> be pleased with thousands of rams,</a:t>
            </a:r>
            <a:br>
              <a:rPr lang="en-US" sz="3000" dirty="0">
                <a:effectLst/>
                <a:latin typeface="system-ui"/>
              </a:rPr>
            </a:br>
            <a:r>
              <a:rPr lang="en-US" sz="3000" dirty="0">
                <a:effectLst/>
                <a:latin typeface="system-ui"/>
              </a:rPr>
              <a:t>Ten thousand rivers of oil?</a:t>
            </a:r>
            <a:br>
              <a:rPr lang="en-US" sz="3000" dirty="0">
                <a:effectLst/>
                <a:latin typeface="system-ui"/>
              </a:rPr>
            </a:br>
            <a:r>
              <a:rPr lang="en-US" sz="3000" dirty="0">
                <a:effectLst/>
                <a:latin typeface="system-ui"/>
              </a:rPr>
              <a:t>Shall I give my firstborn for my transgression,</a:t>
            </a:r>
            <a:br>
              <a:rPr lang="en-US" sz="3000" dirty="0">
                <a:effectLst/>
                <a:latin typeface="system-ui"/>
              </a:rPr>
            </a:br>
            <a:r>
              <a:rPr lang="en-US" sz="3000" dirty="0">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0" dirty="0">
                <a:solidFill>
                  <a:srgbClr val="000000"/>
                </a:solidFill>
                <a:effectLst/>
                <a:latin typeface="system-ui"/>
              </a:rPr>
              <a:t>And </a:t>
            </a:r>
            <a:r>
              <a:rPr lang="en-US" sz="3000" dirty="0">
                <a:effectLst/>
                <a:latin typeface="system-ui"/>
              </a:rPr>
              <a:t>what does the </a:t>
            </a:r>
            <a:r>
              <a:rPr lang="en-US" sz="3000" cap="small" dirty="0">
                <a:effectLst/>
                <a:latin typeface="system-ui"/>
              </a:rPr>
              <a:t>Lord</a:t>
            </a:r>
            <a:r>
              <a:rPr lang="en-US" sz="3000" dirty="0">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a:t>
            </a:r>
            <a:r>
              <a:rPr lang="en-US" sz="3000" dirty="0">
                <a:solidFill>
                  <a:srgbClr val="000000"/>
                </a:solidFill>
                <a:effectLst/>
                <a:latin typeface="system-ui"/>
              </a:rPr>
              <a:t>to do justly,</a:t>
            </a:r>
            <a:br>
              <a:rPr lang="en-US" sz="3000" b="0" dirty="0">
                <a:solidFill>
                  <a:srgbClr val="000000"/>
                </a:solidFill>
                <a:effectLst/>
                <a:latin typeface="system-ui"/>
              </a:rPr>
            </a:br>
            <a:r>
              <a:rPr lang="en-US" sz="3000" dirty="0">
                <a:solidFill>
                  <a:srgbClr val="000000"/>
                </a:solidFill>
                <a:effectLst/>
                <a:latin typeface="system-ui"/>
              </a:rPr>
              <a:t>To love mercy</a:t>
            </a:r>
            <a:r>
              <a:rPr lang="en-US" sz="3000" b="0" dirty="0">
                <a:solidFill>
                  <a:srgbClr val="000000"/>
                </a:solidFill>
                <a:effectLst/>
                <a:latin typeface="system-ui"/>
              </a:rPr>
              <a:t>,</a:t>
            </a:r>
            <a:br>
              <a:rPr lang="en-US" sz="3000" b="0" dirty="0">
                <a:solidFill>
                  <a:srgbClr val="000000"/>
                </a:solidFill>
                <a:effectLst/>
                <a:latin typeface="system-ui"/>
              </a:rPr>
            </a:br>
            <a:r>
              <a:rPr lang="en-US" sz="3000" b="0" dirty="0">
                <a:solidFill>
                  <a:srgbClr val="000000"/>
                </a:solidFill>
                <a:effectLst/>
                <a:latin typeface="system-ui"/>
              </a:rPr>
              <a:t>And </a:t>
            </a:r>
            <a:r>
              <a:rPr lang="en-US" sz="3000" b="1" dirty="0">
                <a:solidFill>
                  <a:srgbClr val="000000"/>
                </a:solidFill>
                <a:effectLst/>
                <a:highlight>
                  <a:srgbClr val="FFFF00"/>
                </a:highlight>
                <a:latin typeface="system-ui"/>
              </a:rPr>
              <a:t>to walk humbly with your God</a:t>
            </a:r>
            <a:r>
              <a:rPr lang="en-US" sz="3000" b="0" dirty="0">
                <a:solidFill>
                  <a:srgbClr val="000000"/>
                </a:solidFill>
                <a:effectLst/>
                <a:latin typeface="system-ui"/>
              </a:rPr>
              <a:t>?</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3107153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108065" y="1859340"/>
            <a:ext cx="8927869" cy="1569660"/>
          </a:xfrm>
          <a:prstGeom prst="rect">
            <a:avLst/>
          </a:prstGeom>
          <a:noFill/>
        </p:spPr>
        <p:txBody>
          <a:bodyPr wrap="square">
            <a:spAutoFit/>
          </a:bodyPr>
          <a:lstStyle/>
          <a:p>
            <a:pPr algn="l"/>
            <a:r>
              <a:rPr lang="en-US" sz="3200" b="0" i="0" dirty="0">
                <a:solidFill>
                  <a:srgbClr val="000000"/>
                </a:solidFill>
                <a:effectLst/>
                <a:latin typeface="system-ui"/>
              </a:rPr>
              <a:t>Humble yourselves in the sight of the Lord, and He will lift you up. </a:t>
            </a:r>
          </a:p>
          <a:p>
            <a:pPr algn="l"/>
            <a:r>
              <a:rPr lang="en-US" sz="3200" i="1" dirty="0">
                <a:solidFill>
                  <a:srgbClr val="000000"/>
                </a:solidFill>
                <a:latin typeface="system-ui"/>
              </a:rPr>
              <a:t>James 4:10</a:t>
            </a:r>
            <a:endParaRPr lang="en-US" sz="3200" b="0" i="1" dirty="0">
              <a:solidFill>
                <a:srgbClr val="000000"/>
              </a:solidFill>
              <a:effectLst/>
              <a:latin typeface="system-ui"/>
            </a:endParaRPr>
          </a:p>
        </p:txBody>
      </p:sp>
    </p:spTree>
    <p:extLst>
      <p:ext uri="{BB962C8B-B14F-4D97-AF65-F5344CB8AC3E}">
        <p14:creationId xmlns:p14="http://schemas.microsoft.com/office/powerpoint/2010/main" val="1987587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dirty="0">
                <a:effectLst/>
                <a:latin typeface="system-ui"/>
              </a:rPr>
              <a:t>With what shall I come before the </a:t>
            </a:r>
            <a:r>
              <a:rPr lang="en-US" sz="3000" cap="small" dirty="0">
                <a:effectLst/>
                <a:latin typeface="system-ui"/>
              </a:rPr>
              <a:t>Lord</a:t>
            </a:r>
            <a:r>
              <a:rPr lang="en-US" sz="3000" dirty="0">
                <a:effectLst/>
                <a:latin typeface="system-ui"/>
              </a:rPr>
              <a:t>,</a:t>
            </a:r>
            <a:br>
              <a:rPr lang="en-US" sz="3000" dirty="0">
                <a:effectLst/>
                <a:latin typeface="system-ui"/>
              </a:rPr>
            </a:br>
            <a:r>
              <a:rPr lang="en-US" sz="3000" dirty="0">
                <a:effectLst/>
                <a:latin typeface="system-ui"/>
              </a:rPr>
              <a:t>And bow myself before the High God?</a:t>
            </a:r>
            <a:br>
              <a:rPr lang="en-US" sz="3000" dirty="0">
                <a:effectLst/>
                <a:latin typeface="system-ui"/>
              </a:rPr>
            </a:br>
            <a:r>
              <a:rPr lang="en-US" sz="3000" dirty="0">
                <a:effectLst/>
                <a:latin typeface="system-ui"/>
              </a:rPr>
              <a:t>Shall I come before Him with burnt offerings,</a:t>
            </a:r>
            <a:br>
              <a:rPr lang="en-US" sz="3000" dirty="0">
                <a:effectLst/>
                <a:latin typeface="system-ui"/>
              </a:rPr>
            </a:br>
            <a:r>
              <a:rPr lang="en-US" sz="3000" dirty="0">
                <a:effectLst/>
                <a:latin typeface="system-ui"/>
              </a:rPr>
              <a:t>With calves a year old?</a:t>
            </a:r>
            <a:br>
              <a:rPr lang="en-US" sz="3000" dirty="0">
                <a:effectLst/>
                <a:latin typeface="system-ui"/>
              </a:rPr>
            </a:br>
            <a:r>
              <a:rPr lang="en-US" sz="3000" baseline="30000" dirty="0">
                <a:effectLst/>
                <a:latin typeface="system-ui"/>
              </a:rPr>
              <a:t>7 </a:t>
            </a:r>
            <a:r>
              <a:rPr lang="en-US" sz="3000" dirty="0">
                <a:effectLst/>
                <a:latin typeface="system-ui"/>
              </a:rPr>
              <a:t>Will the </a:t>
            </a:r>
            <a:r>
              <a:rPr lang="en-US" sz="3000" cap="small" dirty="0">
                <a:effectLst/>
                <a:latin typeface="system-ui"/>
              </a:rPr>
              <a:t>Lord</a:t>
            </a:r>
            <a:r>
              <a:rPr lang="en-US" sz="3000" dirty="0">
                <a:effectLst/>
                <a:latin typeface="system-ui"/>
              </a:rPr>
              <a:t> be pleased with thousands of rams,</a:t>
            </a:r>
            <a:br>
              <a:rPr lang="en-US" sz="3000" dirty="0">
                <a:effectLst/>
                <a:latin typeface="system-ui"/>
              </a:rPr>
            </a:br>
            <a:r>
              <a:rPr lang="en-US" sz="3000" dirty="0">
                <a:effectLst/>
                <a:latin typeface="system-ui"/>
              </a:rPr>
              <a:t>Ten thousand rivers of oil?</a:t>
            </a:r>
            <a:br>
              <a:rPr lang="en-US" sz="3000" dirty="0">
                <a:effectLst/>
                <a:latin typeface="system-ui"/>
              </a:rPr>
            </a:br>
            <a:r>
              <a:rPr lang="en-US" sz="3000" dirty="0">
                <a:effectLst/>
                <a:latin typeface="system-ui"/>
              </a:rPr>
              <a:t>Shall I give my firstborn for my transgression,</a:t>
            </a:r>
            <a:br>
              <a:rPr lang="en-US" sz="3000" dirty="0">
                <a:effectLst/>
                <a:latin typeface="system-ui"/>
              </a:rPr>
            </a:br>
            <a:r>
              <a:rPr lang="en-US" sz="3000" dirty="0">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0" dirty="0">
                <a:solidFill>
                  <a:srgbClr val="000000"/>
                </a:solidFill>
                <a:effectLst/>
                <a:latin typeface="system-ui"/>
              </a:rPr>
              <a:t>And </a:t>
            </a:r>
            <a:r>
              <a:rPr lang="en-US" sz="3000" dirty="0">
                <a:effectLst/>
                <a:latin typeface="system-ui"/>
              </a:rPr>
              <a:t>what does the </a:t>
            </a:r>
            <a:r>
              <a:rPr lang="en-US" sz="3000" cap="small" dirty="0">
                <a:effectLst/>
                <a:latin typeface="system-ui"/>
              </a:rPr>
              <a:t>Lord</a:t>
            </a:r>
            <a:r>
              <a:rPr lang="en-US" sz="3000" dirty="0">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a:t>
            </a:r>
            <a:r>
              <a:rPr lang="en-US" sz="3000" b="1" dirty="0">
                <a:solidFill>
                  <a:srgbClr val="000000"/>
                </a:solidFill>
                <a:effectLst/>
                <a:highlight>
                  <a:srgbClr val="FFFF00"/>
                </a:highlight>
                <a:latin typeface="system-ui"/>
              </a:rPr>
              <a:t>to do justly,</a:t>
            </a:r>
            <a:br>
              <a:rPr lang="en-US" sz="3000" b="1" dirty="0">
                <a:solidFill>
                  <a:srgbClr val="000000"/>
                </a:solidFill>
                <a:effectLst/>
                <a:highlight>
                  <a:srgbClr val="FFFF00"/>
                </a:highlight>
                <a:latin typeface="system-ui"/>
              </a:rPr>
            </a:br>
            <a:r>
              <a:rPr lang="en-US" sz="3000" b="1" dirty="0">
                <a:solidFill>
                  <a:srgbClr val="000000"/>
                </a:solidFill>
                <a:effectLst/>
                <a:highlight>
                  <a:srgbClr val="FFFF00"/>
                </a:highlight>
                <a:latin typeface="system-ui"/>
              </a:rPr>
              <a:t>To love mercy</a:t>
            </a:r>
            <a:r>
              <a:rPr lang="en-US" sz="3000" b="0" dirty="0">
                <a:solidFill>
                  <a:srgbClr val="000000"/>
                </a:solidFill>
                <a:effectLst/>
                <a:latin typeface="system-ui"/>
              </a:rPr>
              <a:t>,</a:t>
            </a:r>
            <a:br>
              <a:rPr lang="en-US" sz="3000" b="0" dirty="0">
                <a:solidFill>
                  <a:srgbClr val="000000"/>
                </a:solidFill>
                <a:effectLst/>
                <a:latin typeface="system-ui"/>
              </a:rPr>
            </a:br>
            <a:r>
              <a:rPr lang="en-US" sz="3000" b="0" dirty="0">
                <a:solidFill>
                  <a:srgbClr val="000000"/>
                </a:solidFill>
                <a:effectLst/>
                <a:latin typeface="system-ui"/>
              </a:rPr>
              <a:t>And </a:t>
            </a:r>
            <a:r>
              <a:rPr lang="en-US" sz="3000" b="1" dirty="0">
                <a:solidFill>
                  <a:srgbClr val="000000"/>
                </a:solidFill>
                <a:effectLst/>
                <a:highlight>
                  <a:srgbClr val="FFFF00"/>
                </a:highlight>
                <a:latin typeface="system-ui"/>
              </a:rPr>
              <a:t>to walk humbly with your God</a:t>
            </a:r>
            <a:r>
              <a:rPr lang="en-US" sz="3000" b="0" dirty="0">
                <a:solidFill>
                  <a:srgbClr val="000000"/>
                </a:solidFill>
                <a:effectLst/>
                <a:latin typeface="system-ui"/>
              </a:rPr>
              <a:t>?</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128899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b="0" dirty="0">
                <a:solidFill>
                  <a:srgbClr val="000000"/>
                </a:solidFill>
                <a:effectLst/>
                <a:latin typeface="system-ui"/>
              </a:rPr>
              <a:t>With what shall I come before the </a:t>
            </a:r>
            <a:r>
              <a:rPr lang="en-US" sz="3000" b="0" cap="small" dirty="0">
                <a:solidFill>
                  <a:srgbClr val="000000"/>
                </a:solidFill>
                <a:effectLst/>
                <a:latin typeface="system-ui"/>
              </a:rPr>
              <a:t>Lord</a:t>
            </a:r>
            <a:r>
              <a:rPr lang="en-US" sz="3000" b="0" dirty="0">
                <a:solidFill>
                  <a:srgbClr val="000000"/>
                </a:solidFill>
                <a:effectLst/>
                <a:latin typeface="system-ui"/>
              </a:rPr>
              <a:t>,</a:t>
            </a:r>
            <a:br>
              <a:rPr lang="en-US" sz="3000" b="0" dirty="0">
                <a:solidFill>
                  <a:srgbClr val="000000"/>
                </a:solidFill>
                <a:effectLst/>
                <a:latin typeface="system-ui"/>
              </a:rPr>
            </a:br>
            <a:r>
              <a:rPr lang="en-US" sz="3000" b="0" dirty="0">
                <a:solidFill>
                  <a:srgbClr val="000000"/>
                </a:solidFill>
                <a:effectLst/>
                <a:latin typeface="system-ui"/>
              </a:rPr>
              <a:t>And bow myself before the High God?</a:t>
            </a:r>
            <a:br>
              <a:rPr lang="en-US" sz="3000" b="0" dirty="0">
                <a:solidFill>
                  <a:srgbClr val="000000"/>
                </a:solidFill>
                <a:effectLst/>
                <a:latin typeface="system-ui"/>
              </a:rPr>
            </a:br>
            <a:r>
              <a:rPr lang="en-US" sz="3000" b="0" dirty="0">
                <a:solidFill>
                  <a:srgbClr val="000000"/>
                </a:solidFill>
                <a:effectLst/>
                <a:latin typeface="system-ui"/>
              </a:rPr>
              <a:t>Shall I come before Him with burnt offerings,</a:t>
            </a:r>
            <a:br>
              <a:rPr lang="en-US" sz="3000" b="0" dirty="0">
                <a:solidFill>
                  <a:srgbClr val="000000"/>
                </a:solidFill>
                <a:effectLst/>
                <a:latin typeface="system-ui"/>
              </a:rPr>
            </a:br>
            <a:r>
              <a:rPr lang="en-US" sz="3000" b="0" dirty="0">
                <a:solidFill>
                  <a:srgbClr val="000000"/>
                </a:solidFill>
                <a:effectLst/>
                <a:latin typeface="system-ui"/>
              </a:rPr>
              <a:t>With calves a year old?</a:t>
            </a:r>
            <a:br>
              <a:rPr lang="en-US" sz="3000" b="0" dirty="0">
                <a:solidFill>
                  <a:srgbClr val="000000"/>
                </a:solidFill>
                <a:effectLst/>
                <a:latin typeface="system-ui"/>
              </a:rPr>
            </a:br>
            <a:r>
              <a:rPr lang="en-US" sz="3000" b="1" baseline="30000" dirty="0">
                <a:solidFill>
                  <a:srgbClr val="000000"/>
                </a:solidFill>
                <a:effectLst/>
                <a:latin typeface="system-ui"/>
              </a:rPr>
              <a:t>7 </a:t>
            </a:r>
            <a:r>
              <a:rPr lang="en-US" sz="3000" b="0" dirty="0">
                <a:solidFill>
                  <a:srgbClr val="000000"/>
                </a:solidFill>
                <a:effectLst/>
                <a:latin typeface="system-ui"/>
              </a:rPr>
              <a:t>Will the </a:t>
            </a:r>
            <a:r>
              <a:rPr lang="en-US" sz="3000" b="0" cap="small" dirty="0">
                <a:solidFill>
                  <a:srgbClr val="000000"/>
                </a:solidFill>
                <a:effectLst/>
                <a:latin typeface="system-ui"/>
              </a:rPr>
              <a:t>Lord</a:t>
            </a:r>
            <a:r>
              <a:rPr lang="en-US" sz="3000" b="0" dirty="0">
                <a:solidFill>
                  <a:srgbClr val="000000"/>
                </a:solidFill>
                <a:effectLst/>
                <a:latin typeface="system-ui"/>
              </a:rPr>
              <a:t> be pleased with thousands of rams,</a:t>
            </a:r>
            <a:br>
              <a:rPr lang="en-US" sz="3000" b="0" dirty="0">
                <a:solidFill>
                  <a:srgbClr val="000000"/>
                </a:solidFill>
                <a:effectLst/>
                <a:latin typeface="system-ui"/>
              </a:rPr>
            </a:br>
            <a:r>
              <a:rPr lang="en-US" sz="3000" b="0" dirty="0">
                <a:solidFill>
                  <a:srgbClr val="000000"/>
                </a:solidFill>
                <a:effectLst/>
                <a:latin typeface="system-ui"/>
              </a:rPr>
              <a:t>Ten thousand rivers of oil?</a:t>
            </a:r>
            <a:br>
              <a:rPr lang="en-US" sz="3000" b="0" dirty="0">
                <a:solidFill>
                  <a:srgbClr val="000000"/>
                </a:solidFill>
                <a:effectLst/>
                <a:latin typeface="system-ui"/>
              </a:rPr>
            </a:br>
            <a:r>
              <a:rPr lang="en-US" sz="3000" b="0" dirty="0">
                <a:solidFill>
                  <a:srgbClr val="000000"/>
                </a:solidFill>
                <a:effectLst/>
                <a:latin typeface="system-ui"/>
              </a:rPr>
              <a:t>Shall I give my firstborn for my transgression,</a:t>
            </a:r>
            <a:br>
              <a:rPr lang="en-US" sz="3000" b="0" dirty="0">
                <a:solidFill>
                  <a:srgbClr val="000000"/>
                </a:solidFill>
                <a:effectLst/>
                <a:latin typeface="system-ui"/>
              </a:rPr>
            </a:br>
            <a:r>
              <a:rPr lang="en-US" sz="3000" b="0" dirty="0">
                <a:solidFill>
                  <a:srgbClr val="000000"/>
                </a:solidFill>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0" dirty="0">
                <a:solidFill>
                  <a:srgbClr val="000000"/>
                </a:solidFill>
                <a:effectLst/>
                <a:latin typeface="system-ui"/>
              </a:rPr>
              <a:t>And what does the </a:t>
            </a:r>
            <a:r>
              <a:rPr lang="en-US" sz="3000" b="0" cap="small" dirty="0">
                <a:solidFill>
                  <a:srgbClr val="000000"/>
                </a:solidFill>
                <a:effectLst/>
                <a:latin typeface="system-ui"/>
              </a:rPr>
              <a:t>Lord</a:t>
            </a:r>
            <a:r>
              <a:rPr lang="en-US" sz="3000" b="0" dirty="0">
                <a:solidFill>
                  <a:srgbClr val="000000"/>
                </a:solidFill>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to do justly,</a:t>
            </a:r>
            <a:br>
              <a:rPr lang="en-US" sz="3000" b="0" dirty="0">
                <a:solidFill>
                  <a:srgbClr val="000000"/>
                </a:solidFill>
                <a:effectLst/>
                <a:latin typeface="system-ui"/>
              </a:rPr>
            </a:br>
            <a:r>
              <a:rPr lang="en-US" sz="3000" b="0" dirty="0">
                <a:solidFill>
                  <a:srgbClr val="000000"/>
                </a:solidFill>
                <a:effectLst/>
                <a:latin typeface="system-ui"/>
              </a:rPr>
              <a:t>To love mercy,</a:t>
            </a:r>
            <a:br>
              <a:rPr lang="en-US" sz="3000" b="0" dirty="0">
                <a:solidFill>
                  <a:srgbClr val="000000"/>
                </a:solidFill>
                <a:effectLst/>
                <a:latin typeface="system-ui"/>
              </a:rPr>
            </a:br>
            <a:r>
              <a:rPr lang="en-US" sz="3000" b="0" dirty="0">
                <a:solidFill>
                  <a:srgbClr val="000000"/>
                </a:solidFill>
                <a:effectLst/>
                <a:latin typeface="system-ui"/>
              </a:rPr>
              <a:t>And to walk humbly with your God?</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1779509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b="1" dirty="0">
                <a:solidFill>
                  <a:srgbClr val="C00000"/>
                </a:solidFill>
                <a:effectLst/>
                <a:latin typeface="system-ui"/>
              </a:rPr>
              <a:t>With what shall I come before the </a:t>
            </a:r>
            <a:r>
              <a:rPr lang="en-US" sz="3000" b="1" cap="small" dirty="0">
                <a:solidFill>
                  <a:srgbClr val="C00000"/>
                </a:solidFill>
                <a:effectLst/>
                <a:latin typeface="system-ui"/>
              </a:rPr>
              <a:t>Lord</a:t>
            </a:r>
            <a:r>
              <a:rPr lang="en-US" sz="3000" b="1" dirty="0">
                <a:solidFill>
                  <a:srgbClr val="C00000"/>
                </a:solidFill>
                <a:effectLst/>
                <a:latin typeface="system-ui"/>
              </a:rPr>
              <a:t>,</a:t>
            </a:r>
            <a:br>
              <a:rPr lang="en-US" sz="3000" b="1" dirty="0">
                <a:solidFill>
                  <a:srgbClr val="C00000"/>
                </a:solidFill>
                <a:effectLst/>
                <a:latin typeface="system-ui"/>
              </a:rPr>
            </a:br>
            <a:r>
              <a:rPr lang="en-US" sz="3000" b="1" dirty="0">
                <a:solidFill>
                  <a:srgbClr val="C00000"/>
                </a:solidFill>
                <a:effectLst/>
                <a:latin typeface="system-ui"/>
              </a:rPr>
              <a:t>And bow myself before the High God?</a:t>
            </a:r>
            <a:br>
              <a:rPr lang="en-US" sz="3000" b="0" dirty="0">
                <a:solidFill>
                  <a:srgbClr val="000000"/>
                </a:solidFill>
                <a:effectLst/>
                <a:latin typeface="system-ui"/>
              </a:rPr>
            </a:br>
            <a:r>
              <a:rPr lang="en-US" sz="3000" b="0" dirty="0">
                <a:solidFill>
                  <a:srgbClr val="000000"/>
                </a:solidFill>
                <a:effectLst/>
                <a:latin typeface="system-ui"/>
              </a:rPr>
              <a:t>Shall I come before Him with burnt offerings,</a:t>
            </a:r>
            <a:br>
              <a:rPr lang="en-US" sz="3000" b="0" dirty="0">
                <a:solidFill>
                  <a:srgbClr val="000000"/>
                </a:solidFill>
                <a:effectLst/>
                <a:latin typeface="system-ui"/>
              </a:rPr>
            </a:br>
            <a:r>
              <a:rPr lang="en-US" sz="3000" b="0" dirty="0">
                <a:solidFill>
                  <a:srgbClr val="000000"/>
                </a:solidFill>
                <a:effectLst/>
                <a:latin typeface="system-ui"/>
              </a:rPr>
              <a:t>With calves a year old?</a:t>
            </a:r>
            <a:br>
              <a:rPr lang="en-US" sz="3000" b="0" dirty="0">
                <a:solidFill>
                  <a:srgbClr val="000000"/>
                </a:solidFill>
                <a:effectLst/>
                <a:latin typeface="system-ui"/>
              </a:rPr>
            </a:br>
            <a:r>
              <a:rPr lang="en-US" sz="3000" b="1" baseline="30000" dirty="0">
                <a:solidFill>
                  <a:srgbClr val="000000"/>
                </a:solidFill>
                <a:effectLst/>
                <a:latin typeface="system-ui"/>
              </a:rPr>
              <a:t>7 </a:t>
            </a:r>
            <a:r>
              <a:rPr lang="en-US" sz="3000" b="0" dirty="0">
                <a:solidFill>
                  <a:srgbClr val="000000"/>
                </a:solidFill>
                <a:effectLst/>
                <a:latin typeface="system-ui"/>
              </a:rPr>
              <a:t>Will the </a:t>
            </a:r>
            <a:r>
              <a:rPr lang="en-US" sz="3000" b="0" cap="small" dirty="0">
                <a:solidFill>
                  <a:srgbClr val="000000"/>
                </a:solidFill>
                <a:effectLst/>
                <a:latin typeface="system-ui"/>
              </a:rPr>
              <a:t>Lord</a:t>
            </a:r>
            <a:r>
              <a:rPr lang="en-US" sz="3000" b="0" dirty="0">
                <a:solidFill>
                  <a:srgbClr val="000000"/>
                </a:solidFill>
                <a:effectLst/>
                <a:latin typeface="system-ui"/>
              </a:rPr>
              <a:t> be pleased with thousands of rams,</a:t>
            </a:r>
            <a:br>
              <a:rPr lang="en-US" sz="3000" b="0" dirty="0">
                <a:solidFill>
                  <a:srgbClr val="000000"/>
                </a:solidFill>
                <a:effectLst/>
                <a:latin typeface="system-ui"/>
              </a:rPr>
            </a:br>
            <a:r>
              <a:rPr lang="en-US" sz="3000" b="0" dirty="0">
                <a:solidFill>
                  <a:srgbClr val="000000"/>
                </a:solidFill>
                <a:effectLst/>
                <a:latin typeface="system-ui"/>
              </a:rPr>
              <a:t>Ten thousand rivers of oil?</a:t>
            </a:r>
            <a:br>
              <a:rPr lang="en-US" sz="3000" b="0" dirty="0">
                <a:solidFill>
                  <a:srgbClr val="000000"/>
                </a:solidFill>
                <a:effectLst/>
                <a:latin typeface="system-ui"/>
              </a:rPr>
            </a:br>
            <a:r>
              <a:rPr lang="en-US" sz="3000" b="0" dirty="0">
                <a:solidFill>
                  <a:srgbClr val="000000"/>
                </a:solidFill>
                <a:effectLst/>
                <a:latin typeface="system-ui"/>
              </a:rPr>
              <a:t>Shall I give my firstborn for my transgression,</a:t>
            </a:r>
            <a:br>
              <a:rPr lang="en-US" sz="3000" b="0" dirty="0">
                <a:solidFill>
                  <a:srgbClr val="000000"/>
                </a:solidFill>
                <a:effectLst/>
                <a:latin typeface="system-ui"/>
              </a:rPr>
            </a:br>
            <a:r>
              <a:rPr lang="en-US" sz="3000" b="0" dirty="0">
                <a:solidFill>
                  <a:srgbClr val="000000"/>
                </a:solidFill>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0" dirty="0">
                <a:solidFill>
                  <a:srgbClr val="000000"/>
                </a:solidFill>
                <a:effectLst/>
                <a:latin typeface="system-ui"/>
              </a:rPr>
              <a:t>And what does the </a:t>
            </a:r>
            <a:r>
              <a:rPr lang="en-US" sz="3000" b="0" cap="small" dirty="0">
                <a:solidFill>
                  <a:srgbClr val="000000"/>
                </a:solidFill>
                <a:effectLst/>
                <a:latin typeface="system-ui"/>
              </a:rPr>
              <a:t>Lord</a:t>
            </a:r>
            <a:r>
              <a:rPr lang="en-US" sz="3000" b="0" dirty="0">
                <a:solidFill>
                  <a:srgbClr val="000000"/>
                </a:solidFill>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to do justly,</a:t>
            </a:r>
            <a:br>
              <a:rPr lang="en-US" sz="3000" b="0" dirty="0">
                <a:solidFill>
                  <a:srgbClr val="000000"/>
                </a:solidFill>
                <a:effectLst/>
                <a:latin typeface="system-ui"/>
              </a:rPr>
            </a:br>
            <a:r>
              <a:rPr lang="en-US" sz="3000" b="0" dirty="0">
                <a:solidFill>
                  <a:srgbClr val="000000"/>
                </a:solidFill>
                <a:effectLst/>
                <a:latin typeface="system-ui"/>
              </a:rPr>
              <a:t>To love mercy,</a:t>
            </a:r>
            <a:br>
              <a:rPr lang="en-US" sz="3000" b="0" dirty="0">
                <a:solidFill>
                  <a:srgbClr val="000000"/>
                </a:solidFill>
                <a:effectLst/>
                <a:latin typeface="system-ui"/>
              </a:rPr>
            </a:br>
            <a:r>
              <a:rPr lang="en-US" sz="3000" b="0" dirty="0">
                <a:solidFill>
                  <a:srgbClr val="000000"/>
                </a:solidFill>
                <a:effectLst/>
                <a:latin typeface="system-ui"/>
              </a:rPr>
              <a:t>And to walk humbly with your God?</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7322167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dirty="0">
                <a:effectLst/>
                <a:latin typeface="system-ui"/>
              </a:rPr>
              <a:t>With what shall I come before the </a:t>
            </a:r>
            <a:r>
              <a:rPr lang="en-US" sz="3000" cap="small" dirty="0">
                <a:effectLst/>
                <a:latin typeface="system-ui"/>
              </a:rPr>
              <a:t>Lord</a:t>
            </a:r>
            <a:r>
              <a:rPr lang="en-US" sz="3000" dirty="0">
                <a:effectLst/>
                <a:latin typeface="system-ui"/>
              </a:rPr>
              <a:t>,</a:t>
            </a:r>
            <a:br>
              <a:rPr lang="en-US" sz="3000" dirty="0">
                <a:effectLst/>
                <a:latin typeface="system-ui"/>
              </a:rPr>
            </a:br>
            <a:r>
              <a:rPr lang="en-US" sz="3000" dirty="0">
                <a:effectLst/>
                <a:latin typeface="system-ui"/>
              </a:rPr>
              <a:t>And bow myself before the High God?</a:t>
            </a:r>
            <a:br>
              <a:rPr lang="en-US" sz="3000" b="0" dirty="0">
                <a:solidFill>
                  <a:srgbClr val="000000"/>
                </a:solidFill>
                <a:effectLst/>
                <a:latin typeface="system-ui"/>
              </a:rPr>
            </a:br>
            <a:r>
              <a:rPr lang="en-US" sz="3000" b="1" dirty="0">
                <a:solidFill>
                  <a:srgbClr val="C00000"/>
                </a:solidFill>
                <a:effectLst/>
                <a:latin typeface="system-ui"/>
              </a:rPr>
              <a:t>Shall I come before Him with burnt offerings</a:t>
            </a:r>
            <a:r>
              <a:rPr lang="en-US" sz="3000" b="0" dirty="0">
                <a:solidFill>
                  <a:srgbClr val="000000"/>
                </a:solidFill>
                <a:effectLst/>
                <a:latin typeface="system-ui"/>
              </a:rPr>
              <a:t>,</a:t>
            </a:r>
            <a:br>
              <a:rPr lang="en-US" sz="3000" b="0" dirty="0">
                <a:solidFill>
                  <a:srgbClr val="000000"/>
                </a:solidFill>
                <a:effectLst/>
                <a:latin typeface="system-ui"/>
              </a:rPr>
            </a:br>
            <a:r>
              <a:rPr lang="en-US" sz="3000" b="0" dirty="0">
                <a:solidFill>
                  <a:srgbClr val="000000"/>
                </a:solidFill>
                <a:effectLst/>
                <a:latin typeface="system-ui"/>
              </a:rPr>
              <a:t>With calves a year old?</a:t>
            </a:r>
            <a:br>
              <a:rPr lang="en-US" sz="3000" b="0" dirty="0">
                <a:solidFill>
                  <a:srgbClr val="000000"/>
                </a:solidFill>
                <a:effectLst/>
                <a:latin typeface="system-ui"/>
              </a:rPr>
            </a:br>
            <a:r>
              <a:rPr lang="en-US" sz="3000" b="1" baseline="30000" dirty="0">
                <a:solidFill>
                  <a:srgbClr val="000000"/>
                </a:solidFill>
                <a:effectLst/>
                <a:latin typeface="system-ui"/>
              </a:rPr>
              <a:t>7 </a:t>
            </a:r>
            <a:r>
              <a:rPr lang="en-US" sz="3000" b="0" dirty="0">
                <a:solidFill>
                  <a:srgbClr val="000000"/>
                </a:solidFill>
                <a:effectLst/>
                <a:latin typeface="system-ui"/>
              </a:rPr>
              <a:t>Will the </a:t>
            </a:r>
            <a:r>
              <a:rPr lang="en-US" sz="3000" b="0" cap="small" dirty="0">
                <a:solidFill>
                  <a:srgbClr val="000000"/>
                </a:solidFill>
                <a:effectLst/>
                <a:latin typeface="system-ui"/>
              </a:rPr>
              <a:t>Lord</a:t>
            </a:r>
            <a:r>
              <a:rPr lang="en-US" sz="3000" b="0" dirty="0">
                <a:solidFill>
                  <a:srgbClr val="000000"/>
                </a:solidFill>
                <a:effectLst/>
                <a:latin typeface="system-ui"/>
              </a:rPr>
              <a:t> be pleased with thousands of rams,</a:t>
            </a:r>
            <a:br>
              <a:rPr lang="en-US" sz="3000" b="0" dirty="0">
                <a:solidFill>
                  <a:srgbClr val="000000"/>
                </a:solidFill>
                <a:effectLst/>
                <a:latin typeface="system-ui"/>
              </a:rPr>
            </a:br>
            <a:r>
              <a:rPr lang="en-US" sz="3000" b="0" dirty="0">
                <a:solidFill>
                  <a:srgbClr val="000000"/>
                </a:solidFill>
                <a:effectLst/>
                <a:latin typeface="system-ui"/>
              </a:rPr>
              <a:t>Ten thousand rivers of oil?</a:t>
            </a:r>
            <a:br>
              <a:rPr lang="en-US" sz="3000" b="0" dirty="0">
                <a:solidFill>
                  <a:srgbClr val="000000"/>
                </a:solidFill>
                <a:effectLst/>
                <a:latin typeface="system-ui"/>
              </a:rPr>
            </a:br>
            <a:r>
              <a:rPr lang="en-US" sz="3000" b="0" dirty="0">
                <a:solidFill>
                  <a:srgbClr val="000000"/>
                </a:solidFill>
                <a:effectLst/>
                <a:latin typeface="system-ui"/>
              </a:rPr>
              <a:t>Shall I give my firstborn for my transgression,</a:t>
            </a:r>
            <a:br>
              <a:rPr lang="en-US" sz="3000" b="0" dirty="0">
                <a:solidFill>
                  <a:srgbClr val="000000"/>
                </a:solidFill>
                <a:effectLst/>
                <a:latin typeface="system-ui"/>
              </a:rPr>
            </a:br>
            <a:r>
              <a:rPr lang="en-US" sz="3000" b="0" dirty="0">
                <a:solidFill>
                  <a:srgbClr val="000000"/>
                </a:solidFill>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0" dirty="0">
                <a:solidFill>
                  <a:srgbClr val="000000"/>
                </a:solidFill>
                <a:effectLst/>
                <a:latin typeface="system-ui"/>
              </a:rPr>
              <a:t>And what does the </a:t>
            </a:r>
            <a:r>
              <a:rPr lang="en-US" sz="3000" b="0" cap="small" dirty="0">
                <a:solidFill>
                  <a:srgbClr val="000000"/>
                </a:solidFill>
                <a:effectLst/>
                <a:latin typeface="system-ui"/>
              </a:rPr>
              <a:t>Lord</a:t>
            </a:r>
            <a:r>
              <a:rPr lang="en-US" sz="3000" b="0" dirty="0">
                <a:solidFill>
                  <a:srgbClr val="000000"/>
                </a:solidFill>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to do justly,</a:t>
            </a:r>
            <a:br>
              <a:rPr lang="en-US" sz="3000" b="0" dirty="0">
                <a:solidFill>
                  <a:srgbClr val="000000"/>
                </a:solidFill>
                <a:effectLst/>
                <a:latin typeface="system-ui"/>
              </a:rPr>
            </a:br>
            <a:r>
              <a:rPr lang="en-US" sz="3000" b="0" dirty="0">
                <a:solidFill>
                  <a:srgbClr val="000000"/>
                </a:solidFill>
                <a:effectLst/>
                <a:latin typeface="system-ui"/>
              </a:rPr>
              <a:t>To love mercy,</a:t>
            </a:r>
            <a:br>
              <a:rPr lang="en-US" sz="3000" b="0" dirty="0">
                <a:solidFill>
                  <a:srgbClr val="000000"/>
                </a:solidFill>
                <a:effectLst/>
                <a:latin typeface="system-ui"/>
              </a:rPr>
            </a:br>
            <a:r>
              <a:rPr lang="en-US" sz="3000" b="0" dirty="0">
                <a:solidFill>
                  <a:srgbClr val="000000"/>
                </a:solidFill>
                <a:effectLst/>
                <a:latin typeface="system-ui"/>
              </a:rPr>
              <a:t>And to walk humbly with your God?</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2648148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dirty="0">
                <a:effectLst/>
                <a:latin typeface="system-ui"/>
              </a:rPr>
              <a:t>With what shall I come before the </a:t>
            </a:r>
            <a:r>
              <a:rPr lang="en-US" sz="3000" cap="small" dirty="0">
                <a:effectLst/>
                <a:latin typeface="system-ui"/>
              </a:rPr>
              <a:t>Lord</a:t>
            </a:r>
            <a:r>
              <a:rPr lang="en-US" sz="3000" dirty="0">
                <a:effectLst/>
                <a:latin typeface="system-ui"/>
              </a:rPr>
              <a:t>,</a:t>
            </a:r>
            <a:br>
              <a:rPr lang="en-US" sz="3000" dirty="0">
                <a:effectLst/>
                <a:latin typeface="system-ui"/>
              </a:rPr>
            </a:br>
            <a:r>
              <a:rPr lang="en-US" sz="3000" dirty="0">
                <a:effectLst/>
                <a:latin typeface="system-ui"/>
              </a:rPr>
              <a:t>And bow myself before the High God?</a:t>
            </a:r>
            <a:br>
              <a:rPr lang="en-US" sz="3000" b="0" dirty="0">
                <a:solidFill>
                  <a:srgbClr val="000000"/>
                </a:solidFill>
                <a:effectLst/>
                <a:latin typeface="system-ui"/>
              </a:rPr>
            </a:br>
            <a:r>
              <a:rPr lang="en-US" sz="3000" dirty="0">
                <a:effectLst/>
                <a:latin typeface="system-ui"/>
              </a:rPr>
              <a:t>Shall I come before Him with burnt offerings,</a:t>
            </a:r>
            <a:br>
              <a:rPr lang="en-US" sz="3000" b="0" dirty="0">
                <a:solidFill>
                  <a:srgbClr val="000000"/>
                </a:solidFill>
                <a:effectLst/>
                <a:latin typeface="system-ui"/>
              </a:rPr>
            </a:br>
            <a:r>
              <a:rPr lang="en-US" sz="3000" b="1" dirty="0">
                <a:solidFill>
                  <a:srgbClr val="C00000"/>
                </a:solidFill>
                <a:effectLst/>
                <a:latin typeface="system-ui"/>
              </a:rPr>
              <a:t>With calves a year old?</a:t>
            </a:r>
            <a:br>
              <a:rPr lang="en-US" sz="3000" b="0" dirty="0">
                <a:solidFill>
                  <a:srgbClr val="000000"/>
                </a:solidFill>
                <a:effectLst/>
                <a:latin typeface="system-ui"/>
              </a:rPr>
            </a:br>
            <a:r>
              <a:rPr lang="en-US" sz="3000" b="1" baseline="30000" dirty="0">
                <a:solidFill>
                  <a:srgbClr val="000000"/>
                </a:solidFill>
                <a:effectLst/>
                <a:latin typeface="system-ui"/>
              </a:rPr>
              <a:t>7 </a:t>
            </a:r>
            <a:r>
              <a:rPr lang="en-US" sz="3000" b="0" dirty="0">
                <a:solidFill>
                  <a:srgbClr val="000000"/>
                </a:solidFill>
                <a:effectLst/>
                <a:latin typeface="system-ui"/>
              </a:rPr>
              <a:t>Will the </a:t>
            </a:r>
            <a:r>
              <a:rPr lang="en-US" sz="3000" b="0" cap="small" dirty="0">
                <a:solidFill>
                  <a:srgbClr val="000000"/>
                </a:solidFill>
                <a:effectLst/>
                <a:latin typeface="system-ui"/>
              </a:rPr>
              <a:t>Lord</a:t>
            </a:r>
            <a:r>
              <a:rPr lang="en-US" sz="3000" b="0" dirty="0">
                <a:solidFill>
                  <a:srgbClr val="000000"/>
                </a:solidFill>
                <a:effectLst/>
                <a:latin typeface="system-ui"/>
              </a:rPr>
              <a:t> be pleased with thousands of rams,</a:t>
            </a:r>
            <a:br>
              <a:rPr lang="en-US" sz="3000" b="0" dirty="0">
                <a:solidFill>
                  <a:srgbClr val="000000"/>
                </a:solidFill>
                <a:effectLst/>
                <a:latin typeface="system-ui"/>
              </a:rPr>
            </a:br>
            <a:r>
              <a:rPr lang="en-US" sz="3000" b="0" dirty="0">
                <a:solidFill>
                  <a:srgbClr val="000000"/>
                </a:solidFill>
                <a:effectLst/>
                <a:latin typeface="system-ui"/>
              </a:rPr>
              <a:t>Ten thousand rivers of oil?</a:t>
            </a:r>
            <a:br>
              <a:rPr lang="en-US" sz="3000" b="0" dirty="0">
                <a:solidFill>
                  <a:srgbClr val="000000"/>
                </a:solidFill>
                <a:effectLst/>
                <a:latin typeface="system-ui"/>
              </a:rPr>
            </a:br>
            <a:r>
              <a:rPr lang="en-US" sz="3000" b="0" dirty="0">
                <a:solidFill>
                  <a:srgbClr val="000000"/>
                </a:solidFill>
                <a:effectLst/>
                <a:latin typeface="system-ui"/>
              </a:rPr>
              <a:t>Shall I give my firstborn for my transgression,</a:t>
            </a:r>
            <a:br>
              <a:rPr lang="en-US" sz="3000" b="0" dirty="0">
                <a:solidFill>
                  <a:srgbClr val="000000"/>
                </a:solidFill>
                <a:effectLst/>
                <a:latin typeface="system-ui"/>
              </a:rPr>
            </a:br>
            <a:r>
              <a:rPr lang="en-US" sz="3000" b="0" dirty="0">
                <a:solidFill>
                  <a:srgbClr val="000000"/>
                </a:solidFill>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0" dirty="0">
                <a:solidFill>
                  <a:srgbClr val="000000"/>
                </a:solidFill>
                <a:effectLst/>
                <a:latin typeface="system-ui"/>
              </a:rPr>
              <a:t>And what does the </a:t>
            </a:r>
            <a:r>
              <a:rPr lang="en-US" sz="3000" b="0" cap="small" dirty="0">
                <a:solidFill>
                  <a:srgbClr val="000000"/>
                </a:solidFill>
                <a:effectLst/>
                <a:latin typeface="system-ui"/>
              </a:rPr>
              <a:t>Lord</a:t>
            </a:r>
            <a:r>
              <a:rPr lang="en-US" sz="3000" b="0" dirty="0">
                <a:solidFill>
                  <a:srgbClr val="000000"/>
                </a:solidFill>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to do justly,</a:t>
            </a:r>
            <a:br>
              <a:rPr lang="en-US" sz="3000" b="0" dirty="0">
                <a:solidFill>
                  <a:srgbClr val="000000"/>
                </a:solidFill>
                <a:effectLst/>
                <a:latin typeface="system-ui"/>
              </a:rPr>
            </a:br>
            <a:r>
              <a:rPr lang="en-US" sz="3000" b="0" dirty="0">
                <a:solidFill>
                  <a:srgbClr val="000000"/>
                </a:solidFill>
                <a:effectLst/>
                <a:latin typeface="system-ui"/>
              </a:rPr>
              <a:t>To love mercy,</a:t>
            </a:r>
            <a:br>
              <a:rPr lang="en-US" sz="3000" b="0" dirty="0">
                <a:solidFill>
                  <a:srgbClr val="000000"/>
                </a:solidFill>
                <a:effectLst/>
                <a:latin typeface="system-ui"/>
              </a:rPr>
            </a:br>
            <a:r>
              <a:rPr lang="en-US" sz="3000" b="0" dirty="0">
                <a:solidFill>
                  <a:srgbClr val="000000"/>
                </a:solidFill>
                <a:effectLst/>
                <a:latin typeface="system-ui"/>
              </a:rPr>
              <a:t>And to walk humbly with your God?</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3450772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dirty="0">
                <a:effectLst/>
                <a:latin typeface="system-ui"/>
              </a:rPr>
              <a:t>With what shall I come before the </a:t>
            </a:r>
            <a:r>
              <a:rPr lang="en-US" sz="3000" cap="small" dirty="0">
                <a:effectLst/>
                <a:latin typeface="system-ui"/>
              </a:rPr>
              <a:t>Lord</a:t>
            </a:r>
            <a:r>
              <a:rPr lang="en-US" sz="3000" dirty="0">
                <a:effectLst/>
                <a:latin typeface="system-ui"/>
              </a:rPr>
              <a:t>,</a:t>
            </a:r>
            <a:br>
              <a:rPr lang="en-US" sz="3000" dirty="0">
                <a:effectLst/>
                <a:latin typeface="system-ui"/>
              </a:rPr>
            </a:br>
            <a:r>
              <a:rPr lang="en-US" sz="3000" dirty="0">
                <a:effectLst/>
                <a:latin typeface="system-ui"/>
              </a:rPr>
              <a:t>And bow myself before the High God?</a:t>
            </a:r>
            <a:br>
              <a:rPr lang="en-US" sz="3000" b="0" dirty="0">
                <a:solidFill>
                  <a:srgbClr val="000000"/>
                </a:solidFill>
                <a:effectLst/>
                <a:latin typeface="system-ui"/>
              </a:rPr>
            </a:br>
            <a:r>
              <a:rPr lang="en-US" sz="3000" dirty="0">
                <a:effectLst/>
                <a:latin typeface="system-ui"/>
              </a:rPr>
              <a:t>Shall I come before Him with burnt offerings,</a:t>
            </a:r>
            <a:br>
              <a:rPr lang="en-US" sz="3000" b="0" dirty="0">
                <a:solidFill>
                  <a:srgbClr val="000000"/>
                </a:solidFill>
                <a:effectLst/>
                <a:latin typeface="system-ui"/>
              </a:rPr>
            </a:br>
            <a:r>
              <a:rPr lang="en-US" sz="3000" dirty="0">
                <a:effectLst/>
                <a:latin typeface="system-ui"/>
              </a:rPr>
              <a:t>With calves a year old?</a:t>
            </a:r>
            <a:br>
              <a:rPr lang="en-US" sz="3000" b="0" dirty="0">
                <a:solidFill>
                  <a:srgbClr val="000000"/>
                </a:solidFill>
                <a:effectLst/>
                <a:latin typeface="system-ui"/>
              </a:rPr>
            </a:br>
            <a:r>
              <a:rPr lang="en-US" sz="3000" b="1" baseline="30000" dirty="0">
                <a:solidFill>
                  <a:srgbClr val="000000"/>
                </a:solidFill>
                <a:effectLst/>
                <a:latin typeface="system-ui"/>
              </a:rPr>
              <a:t>7 </a:t>
            </a:r>
            <a:r>
              <a:rPr lang="en-US" sz="3000" b="1" dirty="0">
                <a:solidFill>
                  <a:srgbClr val="C00000"/>
                </a:solidFill>
                <a:effectLst/>
                <a:latin typeface="system-ui"/>
              </a:rPr>
              <a:t>Will the </a:t>
            </a:r>
            <a:r>
              <a:rPr lang="en-US" sz="3000" b="1" cap="small" dirty="0">
                <a:solidFill>
                  <a:srgbClr val="C00000"/>
                </a:solidFill>
                <a:effectLst/>
                <a:latin typeface="system-ui"/>
              </a:rPr>
              <a:t>Lord</a:t>
            </a:r>
            <a:r>
              <a:rPr lang="en-US" sz="3000" b="1" dirty="0">
                <a:solidFill>
                  <a:srgbClr val="C00000"/>
                </a:solidFill>
                <a:effectLst/>
                <a:latin typeface="system-ui"/>
              </a:rPr>
              <a:t> be pleased with thousands of rams</a:t>
            </a:r>
            <a:r>
              <a:rPr lang="en-US" sz="3000" b="0" dirty="0">
                <a:solidFill>
                  <a:srgbClr val="000000"/>
                </a:solidFill>
                <a:effectLst/>
                <a:latin typeface="system-ui"/>
              </a:rPr>
              <a:t>,</a:t>
            </a:r>
            <a:br>
              <a:rPr lang="en-US" sz="3000" b="0" dirty="0">
                <a:solidFill>
                  <a:srgbClr val="000000"/>
                </a:solidFill>
                <a:effectLst/>
                <a:latin typeface="system-ui"/>
              </a:rPr>
            </a:br>
            <a:r>
              <a:rPr lang="en-US" sz="3000" b="0" dirty="0">
                <a:solidFill>
                  <a:srgbClr val="000000"/>
                </a:solidFill>
                <a:effectLst/>
                <a:latin typeface="system-ui"/>
              </a:rPr>
              <a:t>Ten thousand rivers of oil?</a:t>
            </a:r>
            <a:br>
              <a:rPr lang="en-US" sz="3000" b="0" dirty="0">
                <a:solidFill>
                  <a:srgbClr val="000000"/>
                </a:solidFill>
                <a:effectLst/>
                <a:latin typeface="system-ui"/>
              </a:rPr>
            </a:br>
            <a:r>
              <a:rPr lang="en-US" sz="3000" b="0" dirty="0">
                <a:solidFill>
                  <a:srgbClr val="000000"/>
                </a:solidFill>
                <a:effectLst/>
                <a:latin typeface="system-ui"/>
              </a:rPr>
              <a:t>Shall I give my firstborn for my transgression,</a:t>
            </a:r>
            <a:br>
              <a:rPr lang="en-US" sz="3000" b="0" dirty="0">
                <a:solidFill>
                  <a:srgbClr val="000000"/>
                </a:solidFill>
                <a:effectLst/>
                <a:latin typeface="system-ui"/>
              </a:rPr>
            </a:br>
            <a:r>
              <a:rPr lang="en-US" sz="3000" b="0" dirty="0">
                <a:solidFill>
                  <a:srgbClr val="000000"/>
                </a:solidFill>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0" dirty="0">
                <a:solidFill>
                  <a:srgbClr val="000000"/>
                </a:solidFill>
                <a:effectLst/>
                <a:latin typeface="system-ui"/>
              </a:rPr>
              <a:t>And what does the </a:t>
            </a:r>
            <a:r>
              <a:rPr lang="en-US" sz="3000" b="0" cap="small" dirty="0">
                <a:solidFill>
                  <a:srgbClr val="000000"/>
                </a:solidFill>
                <a:effectLst/>
                <a:latin typeface="system-ui"/>
              </a:rPr>
              <a:t>Lord</a:t>
            </a:r>
            <a:r>
              <a:rPr lang="en-US" sz="3000" b="0" dirty="0">
                <a:solidFill>
                  <a:srgbClr val="000000"/>
                </a:solidFill>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to do justly,</a:t>
            </a:r>
            <a:br>
              <a:rPr lang="en-US" sz="3000" b="0" dirty="0">
                <a:solidFill>
                  <a:srgbClr val="000000"/>
                </a:solidFill>
                <a:effectLst/>
                <a:latin typeface="system-ui"/>
              </a:rPr>
            </a:br>
            <a:r>
              <a:rPr lang="en-US" sz="3000" b="0" dirty="0">
                <a:solidFill>
                  <a:srgbClr val="000000"/>
                </a:solidFill>
                <a:effectLst/>
                <a:latin typeface="system-ui"/>
              </a:rPr>
              <a:t>To love mercy,</a:t>
            </a:r>
            <a:br>
              <a:rPr lang="en-US" sz="3000" b="0" dirty="0">
                <a:solidFill>
                  <a:srgbClr val="000000"/>
                </a:solidFill>
                <a:effectLst/>
                <a:latin typeface="system-ui"/>
              </a:rPr>
            </a:br>
            <a:r>
              <a:rPr lang="en-US" sz="3000" b="0" dirty="0">
                <a:solidFill>
                  <a:srgbClr val="000000"/>
                </a:solidFill>
                <a:effectLst/>
                <a:latin typeface="system-ui"/>
              </a:rPr>
              <a:t>And to walk humbly with your God?</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1344448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dirty="0">
                <a:effectLst/>
                <a:latin typeface="system-ui"/>
              </a:rPr>
              <a:t>With what shall I come before the </a:t>
            </a:r>
            <a:r>
              <a:rPr lang="en-US" sz="3000" cap="small" dirty="0">
                <a:effectLst/>
                <a:latin typeface="system-ui"/>
              </a:rPr>
              <a:t>Lord</a:t>
            </a:r>
            <a:r>
              <a:rPr lang="en-US" sz="3000" dirty="0">
                <a:effectLst/>
                <a:latin typeface="system-ui"/>
              </a:rPr>
              <a:t>,</a:t>
            </a:r>
            <a:br>
              <a:rPr lang="en-US" sz="3000" dirty="0">
                <a:effectLst/>
                <a:latin typeface="system-ui"/>
              </a:rPr>
            </a:br>
            <a:r>
              <a:rPr lang="en-US" sz="3000" dirty="0">
                <a:effectLst/>
                <a:latin typeface="system-ui"/>
              </a:rPr>
              <a:t>And bow myself before the High God?</a:t>
            </a:r>
            <a:br>
              <a:rPr lang="en-US" sz="3000" b="0" dirty="0">
                <a:solidFill>
                  <a:srgbClr val="000000"/>
                </a:solidFill>
                <a:effectLst/>
                <a:latin typeface="system-ui"/>
              </a:rPr>
            </a:br>
            <a:r>
              <a:rPr lang="en-US" sz="3000" dirty="0">
                <a:effectLst/>
                <a:latin typeface="system-ui"/>
              </a:rPr>
              <a:t>Shall I come before Him with burnt offerings,</a:t>
            </a:r>
            <a:br>
              <a:rPr lang="en-US" sz="3000" b="0" dirty="0">
                <a:solidFill>
                  <a:srgbClr val="000000"/>
                </a:solidFill>
                <a:effectLst/>
                <a:latin typeface="system-ui"/>
              </a:rPr>
            </a:br>
            <a:r>
              <a:rPr lang="en-US" sz="3000" dirty="0">
                <a:effectLst/>
                <a:latin typeface="system-ui"/>
              </a:rPr>
              <a:t>With calves a year old?</a:t>
            </a:r>
            <a:br>
              <a:rPr lang="en-US" sz="3000" b="0" dirty="0">
                <a:solidFill>
                  <a:srgbClr val="000000"/>
                </a:solidFill>
                <a:effectLst/>
                <a:latin typeface="system-ui"/>
              </a:rPr>
            </a:br>
            <a:r>
              <a:rPr lang="en-US" sz="3000" b="1" baseline="30000" dirty="0">
                <a:solidFill>
                  <a:srgbClr val="000000"/>
                </a:solidFill>
                <a:effectLst/>
                <a:latin typeface="system-ui"/>
              </a:rPr>
              <a:t>7 </a:t>
            </a:r>
            <a:r>
              <a:rPr lang="en-US" sz="3000" dirty="0">
                <a:effectLst/>
                <a:latin typeface="system-ui"/>
              </a:rPr>
              <a:t>Will the </a:t>
            </a:r>
            <a:r>
              <a:rPr lang="en-US" sz="3000" cap="small" dirty="0">
                <a:effectLst/>
                <a:latin typeface="system-ui"/>
              </a:rPr>
              <a:t>Lord</a:t>
            </a:r>
            <a:r>
              <a:rPr lang="en-US" sz="3000" dirty="0">
                <a:effectLst/>
                <a:latin typeface="system-ui"/>
              </a:rPr>
              <a:t> be pleased with thousands of rams</a:t>
            </a:r>
            <a:r>
              <a:rPr lang="en-US" sz="3000" b="0" dirty="0">
                <a:solidFill>
                  <a:srgbClr val="000000"/>
                </a:solidFill>
                <a:effectLst/>
                <a:latin typeface="system-ui"/>
              </a:rPr>
              <a:t>,</a:t>
            </a:r>
            <a:br>
              <a:rPr lang="en-US" sz="3000" b="0" dirty="0">
                <a:solidFill>
                  <a:srgbClr val="000000"/>
                </a:solidFill>
                <a:effectLst/>
                <a:latin typeface="system-ui"/>
              </a:rPr>
            </a:br>
            <a:r>
              <a:rPr lang="en-US" sz="3000" b="1" dirty="0">
                <a:solidFill>
                  <a:srgbClr val="C00000"/>
                </a:solidFill>
                <a:effectLst/>
                <a:latin typeface="system-ui"/>
              </a:rPr>
              <a:t>Ten thousand rivers of oil?</a:t>
            </a:r>
            <a:br>
              <a:rPr lang="en-US" sz="3000" b="0" dirty="0">
                <a:solidFill>
                  <a:srgbClr val="000000"/>
                </a:solidFill>
                <a:effectLst/>
                <a:latin typeface="system-ui"/>
              </a:rPr>
            </a:br>
            <a:r>
              <a:rPr lang="en-US" sz="3000" b="0" dirty="0">
                <a:solidFill>
                  <a:srgbClr val="000000"/>
                </a:solidFill>
                <a:effectLst/>
                <a:latin typeface="system-ui"/>
              </a:rPr>
              <a:t>Shall I give my firstborn for my transgression,</a:t>
            </a:r>
            <a:br>
              <a:rPr lang="en-US" sz="3000" b="0" dirty="0">
                <a:solidFill>
                  <a:srgbClr val="000000"/>
                </a:solidFill>
                <a:effectLst/>
                <a:latin typeface="system-ui"/>
              </a:rPr>
            </a:br>
            <a:r>
              <a:rPr lang="en-US" sz="3000" b="0" dirty="0">
                <a:solidFill>
                  <a:srgbClr val="000000"/>
                </a:solidFill>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0" dirty="0">
                <a:solidFill>
                  <a:srgbClr val="000000"/>
                </a:solidFill>
                <a:effectLst/>
                <a:latin typeface="system-ui"/>
              </a:rPr>
              <a:t>And what does the </a:t>
            </a:r>
            <a:r>
              <a:rPr lang="en-US" sz="3000" b="0" cap="small" dirty="0">
                <a:solidFill>
                  <a:srgbClr val="000000"/>
                </a:solidFill>
                <a:effectLst/>
                <a:latin typeface="system-ui"/>
              </a:rPr>
              <a:t>Lord</a:t>
            </a:r>
            <a:r>
              <a:rPr lang="en-US" sz="3000" b="0" dirty="0">
                <a:solidFill>
                  <a:srgbClr val="000000"/>
                </a:solidFill>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to do justly,</a:t>
            </a:r>
            <a:br>
              <a:rPr lang="en-US" sz="3000" b="0" dirty="0">
                <a:solidFill>
                  <a:srgbClr val="000000"/>
                </a:solidFill>
                <a:effectLst/>
                <a:latin typeface="system-ui"/>
              </a:rPr>
            </a:br>
            <a:r>
              <a:rPr lang="en-US" sz="3000" b="0" dirty="0">
                <a:solidFill>
                  <a:srgbClr val="000000"/>
                </a:solidFill>
                <a:effectLst/>
                <a:latin typeface="system-ui"/>
              </a:rPr>
              <a:t>To love mercy,</a:t>
            </a:r>
            <a:br>
              <a:rPr lang="en-US" sz="3000" b="0" dirty="0">
                <a:solidFill>
                  <a:srgbClr val="000000"/>
                </a:solidFill>
                <a:effectLst/>
                <a:latin typeface="system-ui"/>
              </a:rPr>
            </a:br>
            <a:r>
              <a:rPr lang="en-US" sz="3000" b="0" dirty="0">
                <a:solidFill>
                  <a:srgbClr val="000000"/>
                </a:solidFill>
                <a:effectLst/>
                <a:latin typeface="system-ui"/>
              </a:rPr>
              <a:t>And to walk humbly with your God?</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1718750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B011ADF4-C666-4A66-95DE-2826B66CFB3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6028" y="5536502"/>
            <a:ext cx="3507971" cy="132149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8924FB7-0634-43D5-899B-BA483E20B067}"/>
              </a:ext>
            </a:extLst>
          </p:cNvPr>
          <p:cNvSpPr txBox="1"/>
          <p:nvPr/>
        </p:nvSpPr>
        <p:spPr>
          <a:xfrm>
            <a:off x="0" y="151179"/>
            <a:ext cx="8695112" cy="6555641"/>
          </a:xfrm>
          <a:prstGeom prst="rect">
            <a:avLst/>
          </a:prstGeom>
          <a:noFill/>
        </p:spPr>
        <p:txBody>
          <a:bodyPr wrap="square">
            <a:spAutoFit/>
          </a:bodyPr>
          <a:lstStyle/>
          <a:p>
            <a:pPr algn="l"/>
            <a:r>
              <a:rPr lang="en-US" sz="3000" b="1" baseline="30000" dirty="0">
                <a:solidFill>
                  <a:srgbClr val="000000"/>
                </a:solidFill>
                <a:latin typeface="system-ui"/>
              </a:rPr>
              <a:t>6</a:t>
            </a:r>
            <a:r>
              <a:rPr lang="en-US" sz="3000" b="1" baseline="30000" dirty="0">
                <a:solidFill>
                  <a:srgbClr val="000000"/>
                </a:solidFill>
                <a:effectLst/>
                <a:latin typeface="system-ui"/>
              </a:rPr>
              <a:t> </a:t>
            </a:r>
            <a:r>
              <a:rPr lang="en-US" sz="3000" dirty="0">
                <a:effectLst/>
                <a:latin typeface="system-ui"/>
              </a:rPr>
              <a:t>With what shall I come before the </a:t>
            </a:r>
            <a:r>
              <a:rPr lang="en-US" sz="3000" cap="small" dirty="0">
                <a:effectLst/>
                <a:latin typeface="system-ui"/>
              </a:rPr>
              <a:t>Lord</a:t>
            </a:r>
            <a:r>
              <a:rPr lang="en-US" sz="3000" dirty="0">
                <a:effectLst/>
                <a:latin typeface="system-ui"/>
              </a:rPr>
              <a:t>,</a:t>
            </a:r>
            <a:br>
              <a:rPr lang="en-US" sz="3000" dirty="0">
                <a:effectLst/>
                <a:latin typeface="system-ui"/>
              </a:rPr>
            </a:br>
            <a:r>
              <a:rPr lang="en-US" sz="3000" dirty="0">
                <a:effectLst/>
                <a:latin typeface="system-ui"/>
              </a:rPr>
              <a:t>And bow myself before the High God?</a:t>
            </a:r>
            <a:br>
              <a:rPr lang="en-US" sz="3000" b="0" dirty="0">
                <a:solidFill>
                  <a:srgbClr val="000000"/>
                </a:solidFill>
                <a:effectLst/>
                <a:latin typeface="system-ui"/>
              </a:rPr>
            </a:br>
            <a:r>
              <a:rPr lang="en-US" sz="3000" dirty="0">
                <a:effectLst/>
                <a:latin typeface="system-ui"/>
              </a:rPr>
              <a:t>Shall I come before Him with burnt offerings,</a:t>
            </a:r>
            <a:br>
              <a:rPr lang="en-US" sz="3000" b="0" dirty="0">
                <a:solidFill>
                  <a:srgbClr val="000000"/>
                </a:solidFill>
                <a:effectLst/>
                <a:latin typeface="system-ui"/>
              </a:rPr>
            </a:br>
            <a:r>
              <a:rPr lang="en-US" sz="3000" dirty="0">
                <a:effectLst/>
                <a:latin typeface="system-ui"/>
              </a:rPr>
              <a:t>With calves a year old?</a:t>
            </a:r>
            <a:br>
              <a:rPr lang="en-US" sz="3000" b="0" dirty="0">
                <a:solidFill>
                  <a:srgbClr val="000000"/>
                </a:solidFill>
                <a:effectLst/>
                <a:latin typeface="system-ui"/>
              </a:rPr>
            </a:br>
            <a:r>
              <a:rPr lang="en-US" sz="3000" b="1" baseline="30000" dirty="0">
                <a:solidFill>
                  <a:srgbClr val="000000"/>
                </a:solidFill>
                <a:effectLst/>
                <a:latin typeface="system-ui"/>
              </a:rPr>
              <a:t>7 </a:t>
            </a:r>
            <a:r>
              <a:rPr lang="en-US" sz="3000" dirty="0">
                <a:effectLst/>
                <a:latin typeface="system-ui"/>
              </a:rPr>
              <a:t>Will the </a:t>
            </a:r>
            <a:r>
              <a:rPr lang="en-US" sz="3000" cap="small" dirty="0">
                <a:effectLst/>
                <a:latin typeface="system-ui"/>
              </a:rPr>
              <a:t>Lord</a:t>
            </a:r>
            <a:r>
              <a:rPr lang="en-US" sz="3000" dirty="0">
                <a:effectLst/>
                <a:latin typeface="system-ui"/>
              </a:rPr>
              <a:t> be pleased with thousands of rams</a:t>
            </a:r>
            <a:r>
              <a:rPr lang="en-US" sz="3000" b="0" dirty="0">
                <a:solidFill>
                  <a:srgbClr val="000000"/>
                </a:solidFill>
                <a:effectLst/>
                <a:latin typeface="system-ui"/>
              </a:rPr>
              <a:t>,</a:t>
            </a:r>
            <a:br>
              <a:rPr lang="en-US" sz="3000" b="0" dirty="0">
                <a:solidFill>
                  <a:srgbClr val="000000"/>
                </a:solidFill>
                <a:effectLst/>
                <a:latin typeface="system-ui"/>
              </a:rPr>
            </a:br>
            <a:r>
              <a:rPr lang="en-US" sz="3000" dirty="0">
                <a:effectLst/>
                <a:latin typeface="system-ui"/>
              </a:rPr>
              <a:t>Ten thousand rivers of oil?</a:t>
            </a:r>
            <a:br>
              <a:rPr lang="en-US" sz="3000" b="0" dirty="0">
                <a:solidFill>
                  <a:srgbClr val="000000"/>
                </a:solidFill>
                <a:effectLst/>
                <a:latin typeface="system-ui"/>
              </a:rPr>
            </a:br>
            <a:r>
              <a:rPr lang="en-US" sz="3000" b="1" dirty="0">
                <a:solidFill>
                  <a:srgbClr val="C00000"/>
                </a:solidFill>
                <a:effectLst/>
                <a:latin typeface="system-ui"/>
              </a:rPr>
              <a:t>Shall I give my firstborn for my transgression,</a:t>
            </a:r>
            <a:br>
              <a:rPr lang="en-US" sz="3000" b="1" dirty="0">
                <a:solidFill>
                  <a:srgbClr val="C00000"/>
                </a:solidFill>
                <a:effectLst/>
                <a:latin typeface="system-ui"/>
              </a:rPr>
            </a:br>
            <a:r>
              <a:rPr lang="en-US" sz="3000" b="1" dirty="0">
                <a:solidFill>
                  <a:srgbClr val="C00000"/>
                </a:solidFill>
                <a:effectLst/>
                <a:latin typeface="system-ui"/>
              </a:rPr>
              <a:t>The fruit of my body for the sin of my soul?</a:t>
            </a:r>
          </a:p>
          <a:p>
            <a:pPr algn="l"/>
            <a:r>
              <a:rPr lang="en-US" sz="3000" b="1" baseline="30000" dirty="0">
                <a:solidFill>
                  <a:srgbClr val="000000"/>
                </a:solidFill>
                <a:effectLst/>
                <a:latin typeface="system-ui"/>
              </a:rPr>
              <a:t>8 </a:t>
            </a:r>
            <a:r>
              <a:rPr lang="en-US" sz="3000" b="0" dirty="0">
                <a:solidFill>
                  <a:srgbClr val="000000"/>
                </a:solidFill>
                <a:effectLst/>
                <a:latin typeface="system-ui"/>
              </a:rPr>
              <a:t>He has shown you, O man, what is good;</a:t>
            </a:r>
            <a:br>
              <a:rPr lang="en-US" sz="3000" b="0" dirty="0">
                <a:solidFill>
                  <a:srgbClr val="000000"/>
                </a:solidFill>
                <a:effectLst/>
                <a:latin typeface="system-ui"/>
              </a:rPr>
            </a:br>
            <a:r>
              <a:rPr lang="en-US" sz="3000" b="0" dirty="0">
                <a:solidFill>
                  <a:srgbClr val="000000"/>
                </a:solidFill>
                <a:effectLst/>
                <a:latin typeface="system-ui"/>
              </a:rPr>
              <a:t>And what does the </a:t>
            </a:r>
            <a:r>
              <a:rPr lang="en-US" sz="3000" b="0" cap="small" dirty="0">
                <a:solidFill>
                  <a:srgbClr val="000000"/>
                </a:solidFill>
                <a:effectLst/>
                <a:latin typeface="system-ui"/>
              </a:rPr>
              <a:t>Lord</a:t>
            </a:r>
            <a:r>
              <a:rPr lang="en-US" sz="3000" b="0" dirty="0">
                <a:solidFill>
                  <a:srgbClr val="000000"/>
                </a:solidFill>
                <a:effectLst/>
                <a:latin typeface="system-ui"/>
              </a:rPr>
              <a:t> require of you</a:t>
            </a:r>
            <a:br>
              <a:rPr lang="en-US" sz="3000" b="0" dirty="0">
                <a:solidFill>
                  <a:srgbClr val="000000"/>
                </a:solidFill>
                <a:effectLst/>
                <a:latin typeface="system-ui"/>
              </a:rPr>
            </a:br>
            <a:r>
              <a:rPr lang="en-US" sz="3000" b="0" dirty="0">
                <a:solidFill>
                  <a:srgbClr val="000000"/>
                </a:solidFill>
                <a:effectLst/>
                <a:latin typeface="system-ui"/>
              </a:rPr>
              <a:t>But to do justly,</a:t>
            </a:r>
            <a:br>
              <a:rPr lang="en-US" sz="3000" b="0" dirty="0">
                <a:solidFill>
                  <a:srgbClr val="000000"/>
                </a:solidFill>
                <a:effectLst/>
                <a:latin typeface="system-ui"/>
              </a:rPr>
            </a:br>
            <a:r>
              <a:rPr lang="en-US" sz="3000" b="0" dirty="0">
                <a:solidFill>
                  <a:srgbClr val="000000"/>
                </a:solidFill>
                <a:effectLst/>
                <a:latin typeface="system-ui"/>
              </a:rPr>
              <a:t>To love mercy,</a:t>
            </a:r>
            <a:br>
              <a:rPr lang="en-US" sz="3000" b="0" dirty="0">
                <a:solidFill>
                  <a:srgbClr val="000000"/>
                </a:solidFill>
                <a:effectLst/>
                <a:latin typeface="system-ui"/>
              </a:rPr>
            </a:br>
            <a:r>
              <a:rPr lang="en-US" sz="3000" b="0" dirty="0">
                <a:solidFill>
                  <a:srgbClr val="000000"/>
                </a:solidFill>
                <a:effectLst/>
                <a:latin typeface="system-ui"/>
              </a:rPr>
              <a:t>And to walk humbly with your God?</a:t>
            </a:r>
          </a:p>
          <a:p>
            <a:pPr algn="l"/>
            <a:r>
              <a:rPr lang="en-US" sz="3000" i="1" dirty="0">
                <a:solidFill>
                  <a:srgbClr val="000000"/>
                </a:solidFill>
                <a:latin typeface="system-ui"/>
              </a:rPr>
              <a:t>Micah 6:6-8</a:t>
            </a:r>
            <a:endParaRPr lang="en-US" sz="3000" b="0" i="1" dirty="0">
              <a:solidFill>
                <a:srgbClr val="000000"/>
              </a:solidFill>
              <a:effectLst/>
              <a:latin typeface="system-ui"/>
            </a:endParaRPr>
          </a:p>
        </p:txBody>
      </p:sp>
    </p:spTree>
    <p:extLst>
      <p:ext uri="{BB962C8B-B14F-4D97-AF65-F5344CB8AC3E}">
        <p14:creationId xmlns:p14="http://schemas.microsoft.com/office/powerpoint/2010/main" val="3062472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294</TotalTime>
  <Words>3223</Words>
  <Application>Microsoft Office PowerPoint</Application>
  <PresentationFormat>On-screen Show (4:3)</PresentationFormat>
  <Paragraphs>140</Paragraphs>
  <Slides>26</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4</cp:revision>
  <dcterms:created xsi:type="dcterms:W3CDTF">2021-11-02T13:05:06Z</dcterms:created>
  <dcterms:modified xsi:type="dcterms:W3CDTF">2021-11-05T14:29:38Z</dcterms:modified>
</cp:coreProperties>
</file>