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8" r:id="rId2"/>
    <p:sldId id="259" r:id="rId3"/>
    <p:sldId id="260" r:id="rId4"/>
    <p:sldId id="291"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6" r:id="rId23"/>
    <p:sldId id="337" r:id="rId24"/>
    <p:sldId id="33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0" d="100"/>
          <a:sy n="60" d="100"/>
        </p:scale>
        <p:origin x="14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165B23-94D1-4E54-A71F-EA2C03F5BACE}" type="datetimeFigureOut">
              <a:rPr lang="en-US" smtClean="0"/>
              <a:t>11/19/2021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7A294-1D21-4B53-908D-536DB9340C39}" type="slidenum">
              <a:rPr lang="en-US" smtClean="0"/>
              <a:t>‹#›</a:t>
            </a:fld>
            <a:endParaRPr lang="en-US"/>
          </a:p>
        </p:txBody>
      </p:sp>
    </p:spTree>
    <p:extLst>
      <p:ext uri="{BB962C8B-B14F-4D97-AF65-F5344CB8AC3E}">
        <p14:creationId xmlns:p14="http://schemas.microsoft.com/office/powerpoint/2010/main" val="289746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D7A294-1D21-4B53-908D-536DB9340C39}" type="slidenum">
              <a:rPr lang="en-US" smtClean="0"/>
              <a:t>1</a:t>
            </a:fld>
            <a:endParaRPr lang="en-US"/>
          </a:p>
        </p:txBody>
      </p:sp>
    </p:spTree>
    <p:extLst>
      <p:ext uri="{BB962C8B-B14F-4D97-AF65-F5344CB8AC3E}">
        <p14:creationId xmlns:p14="http://schemas.microsoft.com/office/powerpoint/2010/main" val="2521935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is involved in our growth and wants us to grow.</a:t>
            </a:r>
          </a:p>
        </p:txBody>
      </p:sp>
      <p:sp>
        <p:nvSpPr>
          <p:cNvPr id="4" name="Slide Number Placeholder 3"/>
          <p:cNvSpPr>
            <a:spLocks noGrp="1"/>
          </p:cNvSpPr>
          <p:nvPr>
            <p:ph type="sldNum" sz="quarter" idx="5"/>
          </p:nvPr>
        </p:nvSpPr>
        <p:spPr/>
        <p:txBody>
          <a:bodyPr/>
          <a:lstStyle/>
          <a:p>
            <a:fld id="{45D7A294-1D21-4B53-908D-536DB9340C39}" type="slidenum">
              <a:rPr lang="en-US" smtClean="0"/>
              <a:t>10</a:t>
            </a:fld>
            <a:endParaRPr lang="en-US"/>
          </a:p>
        </p:txBody>
      </p:sp>
    </p:spTree>
    <p:extLst>
      <p:ext uri="{BB962C8B-B14F-4D97-AF65-F5344CB8AC3E}">
        <p14:creationId xmlns:p14="http://schemas.microsoft.com/office/powerpoint/2010/main" val="3104725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times have we heard this verse quoted and it stops there.</a:t>
            </a:r>
          </a:p>
        </p:txBody>
      </p:sp>
      <p:sp>
        <p:nvSpPr>
          <p:cNvPr id="4" name="Slide Number Placeholder 3"/>
          <p:cNvSpPr>
            <a:spLocks noGrp="1"/>
          </p:cNvSpPr>
          <p:nvPr>
            <p:ph type="sldNum" sz="quarter" idx="5"/>
          </p:nvPr>
        </p:nvSpPr>
        <p:spPr/>
        <p:txBody>
          <a:bodyPr/>
          <a:lstStyle/>
          <a:p>
            <a:fld id="{45D7A294-1D21-4B53-908D-536DB9340C39}" type="slidenum">
              <a:rPr lang="en-US" smtClean="0"/>
              <a:t>11</a:t>
            </a:fld>
            <a:endParaRPr lang="en-US"/>
          </a:p>
        </p:txBody>
      </p:sp>
    </p:spTree>
    <p:extLst>
      <p:ext uri="{BB962C8B-B14F-4D97-AF65-F5344CB8AC3E}">
        <p14:creationId xmlns:p14="http://schemas.microsoft.com/office/powerpoint/2010/main" val="373197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God who works in you. We work, but God works within us. </a:t>
            </a:r>
          </a:p>
        </p:txBody>
      </p:sp>
      <p:sp>
        <p:nvSpPr>
          <p:cNvPr id="4" name="Slide Number Placeholder 3"/>
          <p:cNvSpPr>
            <a:spLocks noGrp="1"/>
          </p:cNvSpPr>
          <p:nvPr>
            <p:ph type="sldNum" sz="quarter" idx="5"/>
          </p:nvPr>
        </p:nvSpPr>
        <p:spPr/>
        <p:txBody>
          <a:bodyPr/>
          <a:lstStyle/>
          <a:p>
            <a:fld id="{45D7A294-1D21-4B53-908D-536DB9340C39}" type="slidenum">
              <a:rPr lang="en-US" smtClean="0"/>
              <a:t>12</a:t>
            </a:fld>
            <a:endParaRPr lang="en-US"/>
          </a:p>
        </p:txBody>
      </p:sp>
    </p:spTree>
    <p:extLst>
      <p:ext uri="{BB962C8B-B14F-4D97-AF65-F5344CB8AC3E}">
        <p14:creationId xmlns:p14="http://schemas.microsoft.com/office/powerpoint/2010/main" val="3918218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 desire is that the Lord would make them increase and abound. Growth is not entirely up to us. </a:t>
            </a:r>
          </a:p>
        </p:txBody>
      </p:sp>
      <p:sp>
        <p:nvSpPr>
          <p:cNvPr id="4" name="Slide Number Placeholder 3"/>
          <p:cNvSpPr>
            <a:spLocks noGrp="1"/>
          </p:cNvSpPr>
          <p:nvPr>
            <p:ph type="sldNum" sz="quarter" idx="5"/>
          </p:nvPr>
        </p:nvSpPr>
        <p:spPr/>
        <p:txBody>
          <a:bodyPr/>
          <a:lstStyle/>
          <a:p>
            <a:fld id="{45D7A294-1D21-4B53-908D-536DB9340C39}" type="slidenum">
              <a:rPr lang="en-US" smtClean="0"/>
              <a:t>13</a:t>
            </a:fld>
            <a:endParaRPr lang="en-US"/>
          </a:p>
        </p:txBody>
      </p:sp>
    </p:spTree>
    <p:extLst>
      <p:ext uri="{BB962C8B-B14F-4D97-AF65-F5344CB8AC3E}">
        <p14:creationId xmlns:p14="http://schemas.microsoft.com/office/powerpoint/2010/main" val="2454533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Though the outer man is decaying, the inner man is being renewed. We are to be growing daily. We’re either progressing or declining.</a:t>
            </a:r>
          </a:p>
        </p:txBody>
      </p:sp>
      <p:sp>
        <p:nvSpPr>
          <p:cNvPr id="4" name="Slide Number Placeholder 3"/>
          <p:cNvSpPr>
            <a:spLocks noGrp="1"/>
          </p:cNvSpPr>
          <p:nvPr>
            <p:ph type="sldNum" sz="quarter" idx="5"/>
          </p:nvPr>
        </p:nvSpPr>
        <p:spPr/>
        <p:txBody>
          <a:bodyPr/>
          <a:lstStyle/>
          <a:p>
            <a:fld id="{45D7A294-1D21-4B53-908D-536DB9340C39}" type="slidenum">
              <a:rPr lang="en-US" smtClean="0"/>
              <a:t>14</a:t>
            </a:fld>
            <a:endParaRPr lang="en-US"/>
          </a:p>
        </p:txBody>
      </p:sp>
    </p:spTree>
    <p:extLst>
      <p:ext uri="{BB962C8B-B14F-4D97-AF65-F5344CB8AC3E}">
        <p14:creationId xmlns:p14="http://schemas.microsoft.com/office/powerpoint/2010/main" val="3801110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God who works in you. We work, but God works within us. </a:t>
            </a:r>
          </a:p>
        </p:txBody>
      </p:sp>
      <p:sp>
        <p:nvSpPr>
          <p:cNvPr id="4" name="Slide Number Placeholder 3"/>
          <p:cNvSpPr>
            <a:spLocks noGrp="1"/>
          </p:cNvSpPr>
          <p:nvPr>
            <p:ph type="sldNum" sz="quarter" idx="5"/>
          </p:nvPr>
        </p:nvSpPr>
        <p:spPr/>
        <p:txBody>
          <a:bodyPr/>
          <a:lstStyle/>
          <a:p>
            <a:fld id="{45D7A294-1D21-4B53-908D-536DB9340C39}" type="slidenum">
              <a:rPr lang="en-US" smtClean="0"/>
              <a:t>15</a:t>
            </a:fld>
            <a:endParaRPr lang="en-US"/>
          </a:p>
        </p:txBody>
      </p:sp>
    </p:spTree>
    <p:extLst>
      <p:ext uri="{BB962C8B-B14F-4D97-AF65-F5344CB8AC3E}">
        <p14:creationId xmlns:p14="http://schemas.microsoft.com/office/powerpoint/2010/main" val="2573129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desire is for a specific area of increase—love for one another. So many ‘love one another’ verses.</a:t>
            </a:r>
          </a:p>
        </p:txBody>
      </p:sp>
      <p:sp>
        <p:nvSpPr>
          <p:cNvPr id="4" name="Slide Number Placeholder 3"/>
          <p:cNvSpPr>
            <a:spLocks noGrp="1"/>
          </p:cNvSpPr>
          <p:nvPr>
            <p:ph type="sldNum" sz="quarter" idx="5"/>
          </p:nvPr>
        </p:nvSpPr>
        <p:spPr/>
        <p:txBody>
          <a:bodyPr/>
          <a:lstStyle/>
          <a:p>
            <a:fld id="{45D7A294-1D21-4B53-908D-536DB9340C39}" type="slidenum">
              <a:rPr lang="en-US" smtClean="0"/>
              <a:t>16</a:t>
            </a:fld>
            <a:endParaRPr lang="en-US"/>
          </a:p>
        </p:txBody>
      </p:sp>
    </p:spTree>
    <p:extLst>
      <p:ext uri="{BB962C8B-B14F-4D97-AF65-F5344CB8AC3E}">
        <p14:creationId xmlns:p14="http://schemas.microsoft.com/office/powerpoint/2010/main" val="792927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Apparently, they were quite good at loving one another. But there was still room for growth. Fascinating! Larry Bird kept practicing. Why not stop? Always get better.</a:t>
            </a:r>
          </a:p>
        </p:txBody>
      </p:sp>
      <p:sp>
        <p:nvSpPr>
          <p:cNvPr id="4" name="Slide Number Placeholder 3"/>
          <p:cNvSpPr>
            <a:spLocks noGrp="1"/>
          </p:cNvSpPr>
          <p:nvPr>
            <p:ph type="sldNum" sz="quarter" idx="5"/>
          </p:nvPr>
        </p:nvSpPr>
        <p:spPr/>
        <p:txBody>
          <a:bodyPr/>
          <a:lstStyle/>
          <a:p>
            <a:fld id="{45D7A294-1D21-4B53-908D-536DB9340C39}" type="slidenum">
              <a:rPr lang="en-US" smtClean="0"/>
              <a:t>17</a:t>
            </a:fld>
            <a:endParaRPr lang="en-US"/>
          </a:p>
        </p:txBody>
      </p:sp>
    </p:spTree>
    <p:extLst>
      <p:ext uri="{BB962C8B-B14F-4D97-AF65-F5344CB8AC3E}">
        <p14:creationId xmlns:p14="http://schemas.microsoft.com/office/powerpoint/2010/main" val="2580257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desire is for a specific area of increase—love for one another. So many ‘love one another’ verses.</a:t>
            </a:r>
          </a:p>
        </p:txBody>
      </p:sp>
      <p:sp>
        <p:nvSpPr>
          <p:cNvPr id="4" name="Slide Number Placeholder 3"/>
          <p:cNvSpPr>
            <a:spLocks noGrp="1"/>
          </p:cNvSpPr>
          <p:nvPr>
            <p:ph type="sldNum" sz="quarter" idx="5"/>
          </p:nvPr>
        </p:nvSpPr>
        <p:spPr/>
        <p:txBody>
          <a:bodyPr/>
          <a:lstStyle/>
          <a:p>
            <a:fld id="{45D7A294-1D21-4B53-908D-536DB9340C39}" type="slidenum">
              <a:rPr lang="en-US" smtClean="0"/>
              <a:t>18</a:t>
            </a:fld>
            <a:endParaRPr lang="en-US"/>
          </a:p>
        </p:txBody>
      </p:sp>
    </p:spTree>
    <p:extLst>
      <p:ext uri="{BB962C8B-B14F-4D97-AF65-F5344CB8AC3E}">
        <p14:creationId xmlns:p14="http://schemas.microsoft.com/office/powerpoint/2010/main" val="32452370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one another passages are in reference primarily to Christians. But now, this is expanded. It could be ‘all Christians’ I think more likely all people. Maybe we are good at loving one another, but what about all people?</a:t>
            </a:r>
          </a:p>
        </p:txBody>
      </p:sp>
      <p:sp>
        <p:nvSpPr>
          <p:cNvPr id="4" name="Slide Number Placeholder 3"/>
          <p:cNvSpPr>
            <a:spLocks noGrp="1"/>
          </p:cNvSpPr>
          <p:nvPr>
            <p:ph type="sldNum" sz="quarter" idx="5"/>
          </p:nvPr>
        </p:nvSpPr>
        <p:spPr/>
        <p:txBody>
          <a:bodyPr/>
          <a:lstStyle/>
          <a:p>
            <a:fld id="{45D7A294-1D21-4B53-908D-536DB9340C39}" type="slidenum">
              <a:rPr lang="en-US" smtClean="0"/>
              <a:t>19</a:t>
            </a:fld>
            <a:endParaRPr lang="en-US"/>
          </a:p>
        </p:txBody>
      </p:sp>
    </p:spTree>
    <p:extLst>
      <p:ext uri="{BB962C8B-B14F-4D97-AF65-F5344CB8AC3E}">
        <p14:creationId xmlns:p14="http://schemas.microsoft.com/office/powerpoint/2010/main" val="2640897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Tonight, we look at the desire of Paul, Silas, and Timothy for the Thessalonians. Mostly been joy and thankfulness. But what do they desire for this church? It should be our desire for one another.</a:t>
            </a:r>
          </a:p>
        </p:txBody>
      </p:sp>
      <p:sp>
        <p:nvSpPr>
          <p:cNvPr id="4" name="Slide Number Placeholder 3"/>
          <p:cNvSpPr>
            <a:spLocks noGrp="1"/>
          </p:cNvSpPr>
          <p:nvPr>
            <p:ph type="sldNum" sz="quarter" idx="5"/>
          </p:nvPr>
        </p:nvSpPr>
        <p:spPr/>
        <p:txBody>
          <a:bodyPr/>
          <a:lstStyle/>
          <a:p>
            <a:fld id="{45D7A294-1D21-4B53-908D-536DB9340C39}" type="slidenum">
              <a:rPr lang="en-US" smtClean="0"/>
              <a:t>2</a:t>
            </a:fld>
            <a:endParaRPr lang="en-US"/>
          </a:p>
        </p:txBody>
      </p:sp>
    </p:spTree>
    <p:extLst>
      <p:ext uri="{BB962C8B-B14F-4D97-AF65-F5344CB8AC3E}">
        <p14:creationId xmlns:p14="http://schemas.microsoft.com/office/powerpoint/2010/main" val="3491590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that. Why do we want to increase and abound?</a:t>
            </a:r>
          </a:p>
        </p:txBody>
      </p:sp>
      <p:sp>
        <p:nvSpPr>
          <p:cNvPr id="4" name="Slide Number Placeholder 3"/>
          <p:cNvSpPr>
            <a:spLocks noGrp="1"/>
          </p:cNvSpPr>
          <p:nvPr>
            <p:ph type="sldNum" sz="quarter" idx="5"/>
          </p:nvPr>
        </p:nvSpPr>
        <p:spPr/>
        <p:txBody>
          <a:bodyPr/>
          <a:lstStyle/>
          <a:p>
            <a:fld id="{45D7A294-1D21-4B53-908D-536DB9340C39}" type="slidenum">
              <a:rPr lang="en-US" smtClean="0"/>
              <a:t>20</a:t>
            </a:fld>
            <a:endParaRPr lang="en-US"/>
          </a:p>
        </p:txBody>
      </p:sp>
    </p:spTree>
    <p:extLst>
      <p:ext uri="{BB962C8B-B14F-4D97-AF65-F5344CB8AC3E}">
        <p14:creationId xmlns:p14="http://schemas.microsoft.com/office/powerpoint/2010/main" val="2990625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Blameless=to not be able to find fault. The only way for that to occur is to be in Christ. Like being justified. </a:t>
            </a:r>
          </a:p>
        </p:txBody>
      </p:sp>
      <p:sp>
        <p:nvSpPr>
          <p:cNvPr id="4" name="Slide Number Placeholder 3"/>
          <p:cNvSpPr>
            <a:spLocks noGrp="1"/>
          </p:cNvSpPr>
          <p:nvPr>
            <p:ph type="sldNum" sz="quarter" idx="5"/>
          </p:nvPr>
        </p:nvSpPr>
        <p:spPr/>
        <p:txBody>
          <a:bodyPr/>
          <a:lstStyle/>
          <a:p>
            <a:fld id="{45D7A294-1D21-4B53-908D-536DB9340C39}" type="slidenum">
              <a:rPr lang="en-US" smtClean="0"/>
              <a:t>21</a:t>
            </a:fld>
            <a:endParaRPr lang="en-US"/>
          </a:p>
        </p:txBody>
      </p:sp>
    </p:spTree>
    <p:extLst>
      <p:ext uri="{BB962C8B-B14F-4D97-AF65-F5344CB8AC3E}">
        <p14:creationId xmlns:p14="http://schemas.microsoft.com/office/powerpoint/2010/main" val="6872216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Blameless=to not be able to find fault. The only way for that to occur is to be in Christ. Like being justified. </a:t>
            </a:r>
          </a:p>
        </p:txBody>
      </p:sp>
      <p:sp>
        <p:nvSpPr>
          <p:cNvPr id="4" name="Slide Number Placeholder 3"/>
          <p:cNvSpPr>
            <a:spLocks noGrp="1"/>
          </p:cNvSpPr>
          <p:nvPr>
            <p:ph type="sldNum" sz="quarter" idx="5"/>
          </p:nvPr>
        </p:nvSpPr>
        <p:spPr/>
        <p:txBody>
          <a:bodyPr/>
          <a:lstStyle/>
          <a:p>
            <a:fld id="{45D7A294-1D21-4B53-908D-536DB9340C39}" type="slidenum">
              <a:rPr lang="en-US" smtClean="0"/>
              <a:t>22</a:t>
            </a:fld>
            <a:endParaRPr lang="en-US"/>
          </a:p>
        </p:txBody>
      </p:sp>
    </p:spTree>
    <p:extLst>
      <p:ext uri="{BB962C8B-B14F-4D97-AF65-F5344CB8AC3E}">
        <p14:creationId xmlns:p14="http://schemas.microsoft.com/office/powerpoint/2010/main" val="699407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Holiness is more than just doing a nice thing for somebody. It is eternal life now. Our lives look like Heaven. </a:t>
            </a:r>
          </a:p>
        </p:txBody>
      </p:sp>
      <p:sp>
        <p:nvSpPr>
          <p:cNvPr id="4" name="Slide Number Placeholder 3"/>
          <p:cNvSpPr>
            <a:spLocks noGrp="1"/>
          </p:cNvSpPr>
          <p:nvPr>
            <p:ph type="sldNum" sz="quarter" idx="5"/>
          </p:nvPr>
        </p:nvSpPr>
        <p:spPr/>
        <p:txBody>
          <a:bodyPr/>
          <a:lstStyle/>
          <a:p>
            <a:fld id="{45D7A294-1D21-4B53-908D-536DB9340C39}" type="slidenum">
              <a:rPr lang="en-US" smtClean="0"/>
              <a:t>23</a:t>
            </a:fld>
            <a:endParaRPr lang="en-US"/>
          </a:p>
        </p:txBody>
      </p:sp>
    </p:spTree>
    <p:extLst>
      <p:ext uri="{BB962C8B-B14F-4D97-AF65-F5344CB8AC3E}">
        <p14:creationId xmlns:p14="http://schemas.microsoft.com/office/powerpoint/2010/main" val="7259603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again return to the big theme of Thessalonians. This is actually the third time so far. So much of this is about preparation for this event! Do we really believe in this and long for this. Do we think about our lives as preparing for the great event we anticipate?</a:t>
            </a:r>
          </a:p>
        </p:txBody>
      </p:sp>
      <p:sp>
        <p:nvSpPr>
          <p:cNvPr id="4" name="Slide Number Placeholder 3"/>
          <p:cNvSpPr>
            <a:spLocks noGrp="1"/>
          </p:cNvSpPr>
          <p:nvPr>
            <p:ph type="sldNum" sz="quarter" idx="5"/>
          </p:nvPr>
        </p:nvSpPr>
        <p:spPr/>
        <p:txBody>
          <a:bodyPr/>
          <a:lstStyle/>
          <a:p>
            <a:fld id="{45D7A294-1D21-4B53-908D-536DB9340C39}" type="slidenum">
              <a:rPr lang="en-US" smtClean="0"/>
              <a:t>24</a:t>
            </a:fld>
            <a:endParaRPr lang="en-US"/>
          </a:p>
        </p:txBody>
      </p:sp>
    </p:spTree>
    <p:extLst>
      <p:ext uri="{BB962C8B-B14F-4D97-AF65-F5344CB8AC3E}">
        <p14:creationId xmlns:p14="http://schemas.microsoft.com/office/powerpoint/2010/main" val="2393606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this sounds like a prayer. </a:t>
            </a:r>
          </a:p>
        </p:txBody>
      </p:sp>
      <p:sp>
        <p:nvSpPr>
          <p:cNvPr id="4" name="Slide Number Placeholder 3"/>
          <p:cNvSpPr>
            <a:spLocks noGrp="1"/>
          </p:cNvSpPr>
          <p:nvPr>
            <p:ph type="sldNum" sz="quarter" idx="5"/>
          </p:nvPr>
        </p:nvSpPr>
        <p:spPr/>
        <p:txBody>
          <a:bodyPr/>
          <a:lstStyle/>
          <a:p>
            <a:fld id="{45D7A294-1D21-4B53-908D-536DB9340C39}" type="slidenum">
              <a:rPr lang="en-US" smtClean="0"/>
              <a:t>3</a:t>
            </a:fld>
            <a:endParaRPr lang="en-US"/>
          </a:p>
        </p:txBody>
      </p:sp>
    </p:spTree>
    <p:extLst>
      <p:ext uri="{BB962C8B-B14F-4D97-AF65-F5344CB8AC3E}">
        <p14:creationId xmlns:p14="http://schemas.microsoft.com/office/powerpoint/2010/main" val="2235851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connects to hope, joy, crown, and glory. </a:t>
            </a:r>
          </a:p>
        </p:txBody>
      </p:sp>
      <p:sp>
        <p:nvSpPr>
          <p:cNvPr id="4" name="Slide Number Placeholder 3"/>
          <p:cNvSpPr>
            <a:spLocks noGrp="1"/>
          </p:cNvSpPr>
          <p:nvPr>
            <p:ph type="sldNum" sz="quarter" idx="5"/>
          </p:nvPr>
        </p:nvSpPr>
        <p:spPr/>
        <p:txBody>
          <a:bodyPr/>
          <a:lstStyle/>
          <a:p>
            <a:fld id="{45D7A294-1D21-4B53-908D-536DB9340C39}" type="slidenum">
              <a:rPr lang="en-US" smtClean="0"/>
              <a:t>4</a:t>
            </a:fld>
            <a:endParaRPr lang="en-US"/>
          </a:p>
        </p:txBody>
      </p:sp>
    </p:spTree>
    <p:extLst>
      <p:ext uri="{BB962C8B-B14F-4D97-AF65-F5344CB8AC3E}">
        <p14:creationId xmlns:p14="http://schemas.microsoft.com/office/powerpoint/2010/main" val="74173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connects to hope, joy, crown, and glory. </a:t>
            </a:r>
          </a:p>
        </p:txBody>
      </p:sp>
      <p:sp>
        <p:nvSpPr>
          <p:cNvPr id="4" name="Slide Number Placeholder 3"/>
          <p:cNvSpPr>
            <a:spLocks noGrp="1"/>
          </p:cNvSpPr>
          <p:nvPr>
            <p:ph type="sldNum" sz="quarter" idx="5"/>
          </p:nvPr>
        </p:nvSpPr>
        <p:spPr/>
        <p:txBody>
          <a:bodyPr/>
          <a:lstStyle/>
          <a:p>
            <a:fld id="{45D7A294-1D21-4B53-908D-536DB9340C39}" type="slidenum">
              <a:rPr lang="en-US" smtClean="0"/>
              <a:t>5</a:t>
            </a:fld>
            <a:endParaRPr lang="en-US"/>
          </a:p>
        </p:txBody>
      </p:sp>
    </p:spTree>
    <p:extLst>
      <p:ext uri="{BB962C8B-B14F-4D97-AF65-F5344CB8AC3E}">
        <p14:creationId xmlns:p14="http://schemas.microsoft.com/office/powerpoint/2010/main" val="2435675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this sounds like a prayer. </a:t>
            </a:r>
          </a:p>
        </p:txBody>
      </p:sp>
      <p:sp>
        <p:nvSpPr>
          <p:cNvPr id="4" name="Slide Number Placeholder 3"/>
          <p:cNvSpPr>
            <a:spLocks noGrp="1"/>
          </p:cNvSpPr>
          <p:nvPr>
            <p:ph type="sldNum" sz="quarter" idx="5"/>
          </p:nvPr>
        </p:nvSpPr>
        <p:spPr/>
        <p:txBody>
          <a:bodyPr/>
          <a:lstStyle/>
          <a:p>
            <a:fld id="{45D7A294-1D21-4B53-908D-536DB9340C39}" type="slidenum">
              <a:rPr lang="en-US" smtClean="0"/>
              <a:t>6</a:t>
            </a:fld>
            <a:endParaRPr lang="en-US"/>
          </a:p>
        </p:txBody>
      </p:sp>
    </p:spTree>
    <p:extLst>
      <p:ext uri="{BB962C8B-B14F-4D97-AF65-F5344CB8AC3E}">
        <p14:creationId xmlns:p14="http://schemas.microsoft.com/office/powerpoint/2010/main" val="3113927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desire is that they would be able to be together. Connects with the previous section. Satan hindered Paul. We should want to be together. Is that our prayer? That we would be able to be together? </a:t>
            </a:r>
          </a:p>
        </p:txBody>
      </p:sp>
      <p:sp>
        <p:nvSpPr>
          <p:cNvPr id="4" name="Slide Number Placeholder 3"/>
          <p:cNvSpPr>
            <a:spLocks noGrp="1"/>
          </p:cNvSpPr>
          <p:nvPr>
            <p:ph type="sldNum" sz="quarter" idx="5"/>
          </p:nvPr>
        </p:nvSpPr>
        <p:spPr/>
        <p:txBody>
          <a:bodyPr/>
          <a:lstStyle/>
          <a:p>
            <a:fld id="{45D7A294-1D21-4B53-908D-536DB9340C39}" type="slidenum">
              <a:rPr lang="en-US" smtClean="0"/>
              <a:t>7</a:t>
            </a:fld>
            <a:endParaRPr lang="en-US"/>
          </a:p>
        </p:txBody>
      </p:sp>
    </p:spTree>
    <p:extLst>
      <p:ext uri="{BB962C8B-B14F-4D97-AF65-F5344CB8AC3E}">
        <p14:creationId xmlns:p14="http://schemas.microsoft.com/office/powerpoint/2010/main" val="1517692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 desire is that the Lord would make them increase and abound. Growth is not entirely up to us. </a:t>
            </a:r>
          </a:p>
        </p:txBody>
      </p:sp>
      <p:sp>
        <p:nvSpPr>
          <p:cNvPr id="4" name="Slide Number Placeholder 3"/>
          <p:cNvSpPr>
            <a:spLocks noGrp="1"/>
          </p:cNvSpPr>
          <p:nvPr>
            <p:ph type="sldNum" sz="quarter" idx="5"/>
          </p:nvPr>
        </p:nvSpPr>
        <p:spPr/>
        <p:txBody>
          <a:bodyPr/>
          <a:lstStyle/>
          <a:p>
            <a:fld id="{45D7A294-1D21-4B53-908D-536DB9340C39}" type="slidenum">
              <a:rPr lang="en-US" smtClean="0"/>
              <a:t>8</a:t>
            </a:fld>
            <a:endParaRPr lang="en-US"/>
          </a:p>
        </p:txBody>
      </p:sp>
    </p:spTree>
    <p:extLst>
      <p:ext uri="{BB962C8B-B14F-4D97-AF65-F5344CB8AC3E}">
        <p14:creationId xmlns:p14="http://schemas.microsoft.com/office/powerpoint/2010/main" val="4079115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 desire is that the Lord would make them increase and abound. Growth is not entirely up to us. </a:t>
            </a:r>
          </a:p>
        </p:txBody>
      </p:sp>
      <p:sp>
        <p:nvSpPr>
          <p:cNvPr id="4" name="Slide Number Placeholder 3"/>
          <p:cNvSpPr>
            <a:spLocks noGrp="1"/>
          </p:cNvSpPr>
          <p:nvPr>
            <p:ph type="sldNum" sz="quarter" idx="5"/>
          </p:nvPr>
        </p:nvSpPr>
        <p:spPr/>
        <p:txBody>
          <a:bodyPr/>
          <a:lstStyle/>
          <a:p>
            <a:fld id="{45D7A294-1D21-4B53-908D-536DB9340C39}" type="slidenum">
              <a:rPr lang="en-US" smtClean="0"/>
              <a:t>9</a:t>
            </a:fld>
            <a:endParaRPr lang="en-US"/>
          </a:p>
        </p:txBody>
      </p:sp>
    </p:spTree>
    <p:extLst>
      <p:ext uri="{BB962C8B-B14F-4D97-AF65-F5344CB8AC3E}">
        <p14:creationId xmlns:p14="http://schemas.microsoft.com/office/powerpoint/2010/main" val="167809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92345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3376122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2508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849927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67C837-B12A-495F-B29E-DF88857C3690}"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397721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67C837-B12A-495F-B29E-DF88857C3690}"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41757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67C837-B12A-495F-B29E-DF88857C3690}"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5530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67C837-B12A-495F-B29E-DF88857C3690}" type="datetimeFigureOut">
              <a:rPr lang="en-US" smtClean="0"/>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61170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7C837-B12A-495F-B29E-DF88857C3690}" type="datetimeFigureOut">
              <a:rPr lang="en-US" smtClean="0"/>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97298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67C837-B12A-495F-B29E-DF88857C3690}"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38593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67C837-B12A-495F-B29E-DF88857C3690}"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20978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7C837-B12A-495F-B29E-DF88857C3690}" type="datetimeFigureOut">
              <a:rPr lang="en-US" smtClean="0"/>
              <a:t>11/19/2021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BE4B4-2D95-496A-A38C-96DFB9AB40B8}" type="slidenum">
              <a:rPr lang="en-US" smtClean="0"/>
              <a:t>‹#›</a:t>
            </a:fld>
            <a:endParaRPr lang="en-US"/>
          </a:p>
        </p:txBody>
      </p:sp>
    </p:spTree>
    <p:extLst>
      <p:ext uri="{BB962C8B-B14F-4D97-AF65-F5344CB8AC3E}">
        <p14:creationId xmlns:p14="http://schemas.microsoft.com/office/powerpoint/2010/main" val="3259705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45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2149303"/>
            <a:ext cx="9144000" cy="224676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dirty="0">
                <a:solidFill>
                  <a:schemeClr val="bg1"/>
                </a:solidFill>
                <a:effectLst/>
                <a:latin typeface="system-ui"/>
              </a:rPr>
              <a:t>being confident of this very thing, that He who has begun a good work in you will complete it until the day of Jesus Christ</a:t>
            </a:r>
          </a:p>
          <a:p>
            <a:pPr algn="ctr"/>
            <a:r>
              <a:rPr lang="en-US" sz="3200" i="1" dirty="0">
                <a:solidFill>
                  <a:schemeClr val="bg1"/>
                </a:solidFill>
              </a:rPr>
              <a:t>Philippians 1:6</a:t>
            </a:r>
            <a:endParaRPr lang="en-US" sz="2900" i="1" dirty="0"/>
          </a:p>
        </p:txBody>
      </p:sp>
    </p:spTree>
    <p:extLst>
      <p:ext uri="{BB962C8B-B14F-4D97-AF65-F5344CB8AC3E}">
        <p14:creationId xmlns:p14="http://schemas.microsoft.com/office/powerpoint/2010/main" val="113766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44503"/>
            <a:ext cx="9144000" cy="280076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Therefore, my beloved, as you have always obeyed, not as in my presence only, but now much more in my absence, work out your own salvation with fear and trembling;</a:t>
            </a:r>
          </a:p>
          <a:p>
            <a:pPr algn="ctr"/>
            <a:r>
              <a:rPr lang="en-US" sz="3200" i="1" dirty="0">
                <a:solidFill>
                  <a:schemeClr val="bg1"/>
                </a:solidFill>
              </a:rPr>
              <a:t>Philippians 2:12</a:t>
            </a:r>
            <a:endParaRPr lang="en-US" sz="2900" i="1" dirty="0"/>
          </a:p>
        </p:txBody>
      </p:sp>
    </p:spTree>
    <p:extLst>
      <p:ext uri="{BB962C8B-B14F-4D97-AF65-F5344CB8AC3E}">
        <p14:creationId xmlns:p14="http://schemas.microsoft.com/office/powerpoint/2010/main" val="2289334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97620"/>
            <a:ext cx="9144000" cy="44627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Therefore, my beloved, as you have always obeyed, not as in my presence only, but now much more in my absence, work out your own salvation with fear and trembling; </a:t>
            </a:r>
          </a:p>
          <a:p>
            <a:pPr algn="ctr"/>
            <a:endParaRPr lang="en-US" sz="3600" b="0" i="0" dirty="0">
              <a:solidFill>
                <a:schemeClr val="bg1"/>
              </a:solidFill>
              <a:effectLst/>
              <a:latin typeface="system-ui"/>
            </a:endParaRPr>
          </a:p>
          <a:p>
            <a:pPr algn="ctr"/>
            <a:r>
              <a:rPr lang="en-US" sz="3600" b="0" i="0" dirty="0">
                <a:solidFill>
                  <a:schemeClr val="bg1"/>
                </a:solidFill>
                <a:effectLst/>
                <a:latin typeface="system-ui"/>
              </a:rPr>
              <a:t>for it is God who works in you both to will and </a:t>
            </a:r>
            <a:r>
              <a:rPr lang="en-US" sz="3600" b="0" dirty="0">
                <a:solidFill>
                  <a:schemeClr val="bg1"/>
                </a:solidFill>
                <a:effectLst/>
                <a:latin typeface="system-ui"/>
              </a:rPr>
              <a:t>to do for His good pleasure.</a:t>
            </a:r>
          </a:p>
          <a:p>
            <a:pPr algn="ctr"/>
            <a:r>
              <a:rPr lang="en-US" sz="3200" i="1" dirty="0">
                <a:solidFill>
                  <a:schemeClr val="bg1"/>
                </a:solidFill>
              </a:rPr>
              <a:t>Philippians 2:12-13</a:t>
            </a:r>
            <a:endParaRPr lang="en-US" sz="2900" i="1" dirty="0"/>
          </a:p>
        </p:txBody>
      </p:sp>
    </p:spTree>
    <p:extLst>
      <p:ext uri="{BB962C8B-B14F-4D97-AF65-F5344CB8AC3E}">
        <p14:creationId xmlns:p14="http://schemas.microsoft.com/office/powerpoint/2010/main" val="2392344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Lord Jesus Christ, </a:t>
            </a:r>
            <a:r>
              <a:rPr lang="en-US" sz="3600" dirty="0">
                <a:solidFill>
                  <a:srgbClr val="000000"/>
                </a:solidFill>
                <a:effectLst/>
                <a:latin typeface="system-ui"/>
              </a:rPr>
              <a:t>direct our way to you</a:t>
            </a:r>
            <a:r>
              <a:rPr lang="en-US" sz="3600" b="0" dirty="0">
                <a:solidFill>
                  <a:srgbClr val="000000"/>
                </a:solidFill>
                <a:effectLst/>
                <a:latin typeface="system-ui"/>
              </a:rPr>
              <a:t>. </a:t>
            </a:r>
            <a:r>
              <a:rPr lang="en-US" sz="3600" b="1" baseline="30000" dirty="0">
                <a:solidFill>
                  <a:srgbClr val="000000"/>
                </a:solidFill>
                <a:effectLst/>
                <a:latin typeface="system-ui"/>
              </a:rPr>
              <a:t>12 </a:t>
            </a:r>
            <a:r>
              <a:rPr lang="en-US" sz="3600" b="0" dirty="0">
                <a:solidFill>
                  <a:srgbClr val="000000"/>
                </a:solidFill>
                <a:effectLst/>
                <a:latin typeface="system-ui"/>
              </a:rPr>
              <a:t>And </a:t>
            </a:r>
            <a:r>
              <a:rPr lang="en-US" sz="3600" b="1" u="sng" dirty="0">
                <a:solidFill>
                  <a:srgbClr val="000000"/>
                </a:solidFill>
                <a:effectLst/>
                <a:highlight>
                  <a:srgbClr val="FFFF00"/>
                </a:highlight>
                <a:latin typeface="system-ui"/>
              </a:rPr>
              <a:t>may the Lord make you</a:t>
            </a:r>
            <a:r>
              <a:rPr lang="en-US" sz="3600" b="1" dirty="0">
                <a:solidFill>
                  <a:srgbClr val="000000"/>
                </a:solidFill>
                <a:effectLst/>
                <a:highlight>
                  <a:srgbClr val="FFFF00"/>
                </a:highlight>
                <a:latin typeface="system-ui"/>
              </a:rPr>
              <a:t> increase and abound</a:t>
            </a:r>
            <a:r>
              <a:rPr lang="en-US" sz="3600" b="1" dirty="0">
                <a:solidFill>
                  <a:srgbClr val="000000"/>
                </a:solidFill>
                <a:effectLst/>
                <a:latin typeface="system-ui"/>
              </a:rPr>
              <a:t> </a:t>
            </a:r>
            <a:r>
              <a:rPr lang="en-US" sz="3600" b="0" dirty="0">
                <a:solidFill>
                  <a:srgbClr val="000000"/>
                </a:solidFill>
                <a:effectLst/>
                <a:latin typeface="system-ui"/>
              </a:rPr>
              <a:t>in love to one another and to all, just as we do to you, </a:t>
            </a:r>
            <a:r>
              <a:rPr lang="en-US" sz="3600" b="1" baseline="30000" dirty="0">
                <a:solidFill>
                  <a:srgbClr val="000000"/>
                </a:solidFill>
                <a:effectLst/>
                <a:latin typeface="system-ui"/>
              </a:rPr>
              <a:t>13 </a:t>
            </a:r>
            <a:r>
              <a:rPr lang="en-US" sz="3600" b="0" dirty="0">
                <a:solidFill>
                  <a:srgbClr val="000000"/>
                </a:solidFill>
                <a:effectLst/>
                <a:latin typeface="system-ui"/>
              </a:rPr>
              <a:t>so that He may establish your hearts blameless in holiness before our God and Father at the coming of our Lord Jesus Christ with all His saints.</a:t>
            </a:r>
            <a:endParaRPr lang="en-US" sz="3200" dirty="0"/>
          </a:p>
        </p:txBody>
      </p:sp>
    </p:spTree>
    <p:extLst>
      <p:ext uri="{BB962C8B-B14F-4D97-AF65-F5344CB8AC3E}">
        <p14:creationId xmlns:p14="http://schemas.microsoft.com/office/powerpoint/2010/main" val="416421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Lord Jesus Christ, </a:t>
            </a:r>
            <a:r>
              <a:rPr lang="en-US" sz="3600" dirty="0">
                <a:solidFill>
                  <a:srgbClr val="000000"/>
                </a:solidFill>
                <a:effectLst/>
                <a:latin typeface="system-ui"/>
              </a:rPr>
              <a:t>direct our way to you</a:t>
            </a:r>
            <a:r>
              <a:rPr lang="en-US" sz="3600" b="0" dirty="0">
                <a:solidFill>
                  <a:srgbClr val="000000"/>
                </a:solidFill>
                <a:effectLst/>
                <a:latin typeface="system-ui"/>
              </a:rPr>
              <a:t>. </a:t>
            </a:r>
            <a:r>
              <a:rPr lang="en-US" sz="3600" b="1" baseline="30000" dirty="0">
                <a:solidFill>
                  <a:srgbClr val="000000"/>
                </a:solidFill>
                <a:effectLst/>
                <a:latin typeface="system-ui"/>
              </a:rPr>
              <a:t>12 </a:t>
            </a:r>
            <a:r>
              <a:rPr lang="en-US" sz="3600" b="0" dirty="0">
                <a:solidFill>
                  <a:srgbClr val="000000"/>
                </a:solidFill>
                <a:effectLst/>
                <a:latin typeface="system-ui"/>
              </a:rPr>
              <a:t>And </a:t>
            </a:r>
            <a:r>
              <a:rPr lang="en-US" sz="3600" b="1" dirty="0">
                <a:solidFill>
                  <a:srgbClr val="000000"/>
                </a:solidFill>
                <a:effectLst/>
                <a:highlight>
                  <a:srgbClr val="FFFF00"/>
                </a:highlight>
                <a:latin typeface="system-ui"/>
              </a:rPr>
              <a:t>may the Lord make you </a:t>
            </a:r>
            <a:r>
              <a:rPr lang="en-US" sz="3600" b="1" u="sng" dirty="0">
                <a:solidFill>
                  <a:srgbClr val="000000"/>
                </a:solidFill>
                <a:effectLst/>
                <a:highlight>
                  <a:srgbClr val="FFFF00"/>
                </a:highlight>
                <a:latin typeface="system-ui"/>
              </a:rPr>
              <a:t>increase and abound</a:t>
            </a:r>
            <a:r>
              <a:rPr lang="en-US" sz="3600" b="1" dirty="0">
                <a:solidFill>
                  <a:srgbClr val="000000"/>
                </a:solidFill>
                <a:effectLst/>
                <a:latin typeface="system-ui"/>
              </a:rPr>
              <a:t> </a:t>
            </a:r>
            <a:r>
              <a:rPr lang="en-US" sz="3600" b="0" dirty="0">
                <a:solidFill>
                  <a:srgbClr val="000000"/>
                </a:solidFill>
                <a:effectLst/>
                <a:latin typeface="system-ui"/>
              </a:rPr>
              <a:t>in love to one another and to all, just as we do to you, </a:t>
            </a:r>
            <a:r>
              <a:rPr lang="en-US" sz="3600" b="1" baseline="30000" dirty="0">
                <a:solidFill>
                  <a:srgbClr val="000000"/>
                </a:solidFill>
                <a:effectLst/>
                <a:latin typeface="system-ui"/>
              </a:rPr>
              <a:t>13 </a:t>
            </a:r>
            <a:r>
              <a:rPr lang="en-US" sz="3600" b="0" dirty="0">
                <a:solidFill>
                  <a:srgbClr val="000000"/>
                </a:solidFill>
                <a:effectLst/>
                <a:latin typeface="system-ui"/>
              </a:rPr>
              <a:t>so that He may establish your hearts blameless in holiness before our God and Father at the coming of our Lord Jesus Christ with all His saints.</a:t>
            </a:r>
            <a:endParaRPr lang="en-US" sz="3200" dirty="0"/>
          </a:p>
        </p:txBody>
      </p:sp>
    </p:spTree>
    <p:extLst>
      <p:ext uri="{BB962C8B-B14F-4D97-AF65-F5344CB8AC3E}">
        <p14:creationId xmlns:p14="http://schemas.microsoft.com/office/powerpoint/2010/main" val="224540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643622"/>
            <a:ext cx="9144000" cy="557075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600" b="0" i="0" dirty="0">
                <a:solidFill>
                  <a:schemeClr val="bg1"/>
                </a:solidFill>
                <a:effectLst/>
                <a:latin typeface="system-ui"/>
              </a:rPr>
              <a:t>But also for this very reason, giving all diligence, add to your faith virtue, to virtue knowledge, virtue knowledge,</a:t>
            </a:r>
            <a:r>
              <a:rPr lang="en-US" sz="3600" b="1" i="0" baseline="30000" dirty="0">
                <a:solidFill>
                  <a:schemeClr val="bg1"/>
                </a:solidFill>
                <a:effectLst/>
                <a:latin typeface="system-ui"/>
              </a:rPr>
              <a:t> </a:t>
            </a:r>
            <a:r>
              <a:rPr lang="en-US" sz="3600" b="0" i="0" dirty="0">
                <a:solidFill>
                  <a:schemeClr val="bg1"/>
                </a:solidFill>
                <a:effectLst/>
                <a:latin typeface="system-ui"/>
              </a:rPr>
              <a:t>to knowledge self-control, to self-control perseverance, to perseverance godliness, to godliness </a:t>
            </a:r>
            <a:r>
              <a:rPr lang="en-US" sz="3600" b="0" dirty="0">
                <a:solidFill>
                  <a:schemeClr val="bg1"/>
                </a:solidFill>
                <a:effectLst/>
                <a:latin typeface="system-ui"/>
              </a:rPr>
              <a:t>brotherly kindness, and to brotherly kindness love. For if these things are yours and abound, you will be neither barren nor unfruitful in the knowledge of our Lord Jesus Christ.</a:t>
            </a:r>
          </a:p>
          <a:p>
            <a:r>
              <a:rPr lang="en-US" sz="3200" i="1" dirty="0">
                <a:solidFill>
                  <a:schemeClr val="bg1"/>
                </a:solidFill>
              </a:rPr>
              <a:t>														2 Peter 1:5-8</a:t>
            </a:r>
            <a:endParaRPr lang="en-US" sz="2900" i="1" dirty="0"/>
          </a:p>
        </p:txBody>
      </p:sp>
    </p:spTree>
    <p:extLst>
      <p:ext uri="{BB962C8B-B14F-4D97-AF65-F5344CB8AC3E}">
        <p14:creationId xmlns:p14="http://schemas.microsoft.com/office/powerpoint/2010/main" val="2340798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Lord Jesus Christ, </a:t>
            </a:r>
            <a:r>
              <a:rPr lang="en-US" sz="3600" dirty="0">
                <a:solidFill>
                  <a:srgbClr val="000000"/>
                </a:solidFill>
                <a:effectLst/>
                <a:latin typeface="system-ui"/>
              </a:rPr>
              <a:t>direct our way to you</a:t>
            </a:r>
            <a:r>
              <a:rPr lang="en-US" sz="3600" b="0" dirty="0">
                <a:solidFill>
                  <a:srgbClr val="000000"/>
                </a:solidFill>
                <a:effectLst/>
                <a:latin typeface="system-ui"/>
              </a:rPr>
              <a:t>. </a:t>
            </a:r>
            <a:r>
              <a:rPr lang="en-US" sz="3600" b="1" baseline="30000" dirty="0">
                <a:solidFill>
                  <a:srgbClr val="000000"/>
                </a:solidFill>
                <a:effectLst/>
                <a:latin typeface="system-ui"/>
              </a:rPr>
              <a:t>12 </a:t>
            </a:r>
            <a:r>
              <a:rPr lang="en-US" sz="3600" b="0" dirty="0">
                <a:solidFill>
                  <a:srgbClr val="000000"/>
                </a:solidFill>
                <a:effectLst/>
                <a:latin typeface="system-ui"/>
              </a:rPr>
              <a:t>And </a:t>
            </a:r>
            <a:r>
              <a:rPr lang="en-US" sz="3600" b="1" dirty="0">
                <a:solidFill>
                  <a:srgbClr val="000000"/>
                </a:solidFill>
                <a:effectLst/>
                <a:highlight>
                  <a:srgbClr val="FFFF00"/>
                </a:highlight>
                <a:latin typeface="system-ui"/>
              </a:rPr>
              <a:t>may the Lord make you increase and abound</a:t>
            </a:r>
            <a:r>
              <a:rPr lang="en-US" sz="3600" b="1" dirty="0">
                <a:solidFill>
                  <a:srgbClr val="000000"/>
                </a:solidFill>
                <a:effectLst/>
                <a:latin typeface="system-ui"/>
              </a:rPr>
              <a:t> </a:t>
            </a:r>
            <a:r>
              <a:rPr lang="en-US" sz="3600" b="0" u="sng" dirty="0">
                <a:solidFill>
                  <a:srgbClr val="000000"/>
                </a:solidFill>
                <a:effectLst/>
                <a:latin typeface="system-ui"/>
              </a:rPr>
              <a:t>in love to one another</a:t>
            </a:r>
            <a:r>
              <a:rPr lang="en-US" sz="3600" b="0" dirty="0">
                <a:solidFill>
                  <a:srgbClr val="000000"/>
                </a:solidFill>
                <a:effectLst/>
                <a:latin typeface="system-ui"/>
              </a:rPr>
              <a:t> and to all, just as we do to you, </a:t>
            </a:r>
            <a:r>
              <a:rPr lang="en-US" sz="3600" b="1" baseline="30000" dirty="0">
                <a:solidFill>
                  <a:srgbClr val="000000"/>
                </a:solidFill>
                <a:effectLst/>
                <a:latin typeface="system-ui"/>
              </a:rPr>
              <a:t>13 </a:t>
            </a:r>
            <a:r>
              <a:rPr lang="en-US" sz="3600" b="0" dirty="0">
                <a:solidFill>
                  <a:srgbClr val="000000"/>
                </a:solidFill>
                <a:effectLst/>
                <a:latin typeface="system-ui"/>
              </a:rPr>
              <a:t>so that He may establish your hearts blameless in holiness before our God and Father at the coming of our Lord Jesus Christ with all His saints.</a:t>
            </a:r>
            <a:endParaRPr lang="en-US" sz="3200" dirty="0"/>
          </a:p>
        </p:txBody>
      </p:sp>
    </p:spTree>
    <p:extLst>
      <p:ext uri="{BB962C8B-B14F-4D97-AF65-F5344CB8AC3E}">
        <p14:creationId xmlns:p14="http://schemas.microsoft.com/office/powerpoint/2010/main" val="249933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211659"/>
            <a:ext cx="9144000" cy="390876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600" b="0" i="0" dirty="0">
                <a:solidFill>
                  <a:schemeClr val="bg1"/>
                </a:solidFill>
                <a:effectLst/>
                <a:latin typeface="system-ui"/>
              </a:rPr>
              <a:t>But concerning brotherly love you have no need that I should write to you, for you yourselves are taught by God to love one another; and indeed you do so toward all the brethren who are in all Macedonia. But we urge you, brethren, that you increase more and more.</a:t>
            </a:r>
            <a:r>
              <a:rPr lang="en-US" sz="3200" i="1" dirty="0">
                <a:solidFill>
                  <a:schemeClr val="bg1"/>
                </a:solidFill>
              </a:rPr>
              <a:t>																	1 Thessalonians 4:9-10</a:t>
            </a:r>
            <a:endParaRPr lang="en-US" sz="2900" i="1" dirty="0"/>
          </a:p>
        </p:txBody>
      </p:sp>
    </p:spTree>
    <p:extLst>
      <p:ext uri="{BB962C8B-B14F-4D97-AF65-F5344CB8AC3E}">
        <p14:creationId xmlns:p14="http://schemas.microsoft.com/office/powerpoint/2010/main" val="1572783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Lord Jesus Christ, </a:t>
            </a:r>
            <a:r>
              <a:rPr lang="en-US" sz="3600" dirty="0">
                <a:solidFill>
                  <a:srgbClr val="000000"/>
                </a:solidFill>
                <a:effectLst/>
                <a:latin typeface="system-ui"/>
              </a:rPr>
              <a:t>direct our way to you</a:t>
            </a:r>
            <a:r>
              <a:rPr lang="en-US" sz="3600" b="0" dirty="0">
                <a:solidFill>
                  <a:srgbClr val="000000"/>
                </a:solidFill>
                <a:effectLst/>
                <a:latin typeface="system-ui"/>
              </a:rPr>
              <a:t>. </a:t>
            </a:r>
            <a:r>
              <a:rPr lang="en-US" sz="3600" b="1" baseline="30000" dirty="0">
                <a:solidFill>
                  <a:srgbClr val="000000"/>
                </a:solidFill>
                <a:effectLst/>
                <a:latin typeface="system-ui"/>
              </a:rPr>
              <a:t>12 </a:t>
            </a:r>
            <a:r>
              <a:rPr lang="en-US" sz="3600" b="0" dirty="0">
                <a:solidFill>
                  <a:srgbClr val="000000"/>
                </a:solidFill>
                <a:effectLst/>
                <a:latin typeface="system-ui"/>
              </a:rPr>
              <a:t>And </a:t>
            </a:r>
            <a:r>
              <a:rPr lang="en-US" sz="3600" b="1" dirty="0">
                <a:solidFill>
                  <a:srgbClr val="000000"/>
                </a:solidFill>
                <a:effectLst/>
                <a:highlight>
                  <a:srgbClr val="FFFF00"/>
                </a:highlight>
                <a:latin typeface="system-ui"/>
              </a:rPr>
              <a:t>may the Lord make you increase and abound</a:t>
            </a:r>
            <a:r>
              <a:rPr lang="en-US" sz="3600" b="1" dirty="0">
                <a:solidFill>
                  <a:srgbClr val="000000"/>
                </a:solidFill>
                <a:effectLst/>
                <a:latin typeface="system-ui"/>
              </a:rPr>
              <a:t> </a:t>
            </a:r>
            <a:r>
              <a:rPr lang="en-US" sz="3600" b="0" u="sng" dirty="0">
                <a:solidFill>
                  <a:srgbClr val="000000"/>
                </a:solidFill>
                <a:effectLst/>
                <a:latin typeface="system-ui"/>
              </a:rPr>
              <a:t>in love to one another</a:t>
            </a:r>
            <a:r>
              <a:rPr lang="en-US" sz="3600" b="0" dirty="0">
                <a:solidFill>
                  <a:srgbClr val="000000"/>
                </a:solidFill>
                <a:effectLst/>
                <a:latin typeface="system-ui"/>
              </a:rPr>
              <a:t> and to all, just as we do to you, </a:t>
            </a:r>
            <a:r>
              <a:rPr lang="en-US" sz="3600" b="1" baseline="30000" dirty="0">
                <a:solidFill>
                  <a:srgbClr val="000000"/>
                </a:solidFill>
                <a:effectLst/>
                <a:latin typeface="system-ui"/>
              </a:rPr>
              <a:t>13 </a:t>
            </a:r>
            <a:r>
              <a:rPr lang="en-US" sz="3600" b="0" dirty="0">
                <a:solidFill>
                  <a:srgbClr val="000000"/>
                </a:solidFill>
                <a:effectLst/>
                <a:latin typeface="system-ui"/>
              </a:rPr>
              <a:t>so that He may establish your hearts blameless in holiness before our God and Father at the coming of our Lord Jesus Christ with all His saints.</a:t>
            </a:r>
            <a:endParaRPr lang="en-US" sz="3200" dirty="0"/>
          </a:p>
        </p:txBody>
      </p:sp>
    </p:spTree>
    <p:extLst>
      <p:ext uri="{BB962C8B-B14F-4D97-AF65-F5344CB8AC3E}">
        <p14:creationId xmlns:p14="http://schemas.microsoft.com/office/powerpoint/2010/main" val="675530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Lord Jesus Christ, </a:t>
            </a:r>
            <a:r>
              <a:rPr lang="en-US" sz="3600" dirty="0">
                <a:solidFill>
                  <a:srgbClr val="000000"/>
                </a:solidFill>
                <a:effectLst/>
                <a:latin typeface="system-ui"/>
              </a:rPr>
              <a:t>direct our way to you</a:t>
            </a:r>
            <a:r>
              <a:rPr lang="en-US" sz="3600" b="0" dirty="0">
                <a:solidFill>
                  <a:srgbClr val="000000"/>
                </a:solidFill>
                <a:effectLst/>
                <a:latin typeface="system-ui"/>
              </a:rPr>
              <a:t>. </a:t>
            </a:r>
            <a:r>
              <a:rPr lang="en-US" sz="3600" b="1" baseline="30000" dirty="0">
                <a:solidFill>
                  <a:srgbClr val="000000"/>
                </a:solidFill>
                <a:effectLst/>
                <a:latin typeface="system-ui"/>
              </a:rPr>
              <a:t>12 </a:t>
            </a:r>
            <a:r>
              <a:rPr lang="en-US" sz="3600" b="0" dirty="0">
                <a:solidFill>
                  <a:srgbClr val="000000"/>
                </a:solidFill>
                <a:effectLst/>
                <a:latin typeface="system-ui"/>
              </a:rPr>
              <a:t>And </a:t>
            </a:r>
            <a:r>
              <a:rPr lang="en-US" sz="3600" b="1" dirty="0">
                <a:solidFill>
                  <a:srgbClr val="000000"/>
                </a:solidFill>
                <a:effectLst/>
                <a:highlight>
                  <a:srgbClr val="FFFF00"/>
                </a:highlight>
                <a:latin typeface="system-ui"/>
              </a:rPr>
              <a:t>may the Lord make you increase and abound</a:t>
            </a:r>
            <a:r>
              <a:rPr lang="en-US" sz="3600" b="1" dirty="0">
                <a:solidFill>
                  <a:srgbClr val="000000"/>
                </a:solidFill>
                <a:effectLst/>
                <a:latin typeface="system-ui"/>
              </a:rPr>
              <a:t> </a:t>
            </a:r>
            <a:r>
              <a:rPr lang="en-US" sz="3600" b="0" dirty="0">
                <a:solidFill>
                  <a:srgbClr val="000000"/>
                </a:solidFill>
                <a:effectLst/>
                <a:latin typeface="system-ui"/>
              </a:rPr>
              <a:t>in love to one another </a:t>
            </a:r>
            <a:r>
              <a:rPr lang="en-US" sz="3600" b="0" u="sng" dirty="0">
                <a:solidFill>
                  <a:srgbClr val="000000"/>
                </a:solidFill>
                <a:effectLst/>
                <a:latin typeface="system-ui"/>
              </a:rPr>
              <a:t>and to all</a:t>
            </a:r>
            <a:r>
              <a:rPr lang="en-US" sz="3600" b="0" dirty="0">
                <a:solidFill>
                  <a:srgbClr val="000000"/>
                </a:solidFill>
                <a:effectLst/>
                <a:latin typeface="system-ui"/>
              </a:rPr>
              <a:t>, just as we do to you, </a:t>
            </a:r>
            <a:r>
              <a:rPr lang="en-US" sz="3600" b="1" baseline="30000" dirty="0">
                <a:solidFill>
                  <a:srgbClr val="000000"/>
                </a:solidFill>
                <a:effectLst/>
                <a:latin typeface="system-ui"/>
              </a:rPr>
              <a:t>13 </a:t>
            </a:r>
            <a:r>
              <a:rPr lang="en-US" sz="3600" b="0" dirty="0">
                <a:solidFill>
                  <a:srgbClr val="000000"/>
                </a:solidFill>
                <a:effectLst/>
                <a:latin typeface="system-ui"/>
              </a:rPr>
              <a:t>so that He may establish your hearts blameless in holiness before our God and Father at the coming of our Lord Jesus Christ with all His saints.</a:t>
            </a:r>
            <a:endParaRPr lang="en-US" sz="3200" dirty="0"/>
          </a:p>
        </p:txBody>
      </p:sp>
    </p:spTree>
    <p:extLst>
      <p:ext uri="{BB962C8B-B14F-4D97-AF65-F5344CB8AC3E}">
        <p14:creationId xmlns:p14="http://schemas.microsoft.com/office/powerpoint/2010/main" val="987718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The Desire for the Thessalonians </a:t>
            </a:r>
          </a:p>
          <a:p>
            <a:pPr algn="ctr"/>
            <a:r>
              <a:rPr lang="en-US" sz="4000" b="1" i="1" dirty="0"/>
              <a:t>1 Thessalonians 3:11-13</a:t>
            </a:r>
          </a:p>
        </p:txBody>
      </p:sp>
    </p:spTree>
    <p:extLst>
      <p:ext uri="{BB962C8B-B14F-4D97-AF65-F5344CB8AC3E}">
        <p14:creationId xmlns:p14="http://schemas.microsoft.com/office/powerpoint/2010/main" val="1633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a:t>
            </a:r>
            <a:r>
              <a:rPr lang="en-US" sz="3600" dirty="0">
                <a:solidFill>
                  <a:srgbClr val="000000"/>
                </a:solidFill>
                <a:effectLst/>
                <a:latin typeface="system-ui"/>
              </a:rPr>
              <a:t>Lord Jesus Christ, direct our way to you. </a:t>
            </a:r>
            <a:r>
              <a:rPr lang="en-US" sz="3600" baseline="30000" dirty="0">
                <a:solidFill>
                  <a:srgbClr val="000000"/>
                </a:solidFill>
                <a:effectLst/>
                <a:latin typeface="system-ui"/>
              </a:rPr>
              <a:t>12 </a:t>
            </a:r>
            <a:r>
              <a:rPr lang="en-US" sz="3600" dirty="0">
                <a:solidFill>
                  <a:srgbClr val="000000"/>
                </a:solidFill>
                <a:effectLst/>
                <a:latin typeface="system-ui"/>
              </a:rPr>
              <a:t>And may the Lord make you increase and abound in </a:t>
            </a:r>
            <a:r>
              <a:rPr lang="en-US" sz="3600" b="0" dirty="0">
                <a:solidFill>
                  <a:srgbClr val="000000"/>
                </a:solidFill>
                <a:effectLst/>
                <a:latin typeface="system-ui"/>
              </a:rPr>
              <a:t>love to one another and to all, just as we do to you, </a:t>
            </a:r>
            <a:r>
              <a:rPr lang="en-US" sz="3600" b="1" baseline="30000" dirty="0">
                <a:solidFill>
                  <a:srgbClr val="000000"/>
                </a:solidFill>
                <a:effectLst/>
                <a:latin typeface="system-ui"/>
              </a:rPr>
              <a:t>13 </a:t>
            </a:r>
            <a:r>
              <a:rPr lang="en-US" sz="3600" b="1" dirty="0">
                <a:solidFill>
                  <a:srgbClr val="000000"/>
                </a:solidFill>
                <a:effectLst/>
                <a:highlight>
                  <a:srgbClr val="FFFF00"/>
                </a:highlight>
                <a:latin typeface="system-ui"/>
              </a:rPr>
              <a:t>so that</a:t>
            </a:r>
            <a:r>
              <a:rPr lang="en-US" sz="3600" b="1" dirty="0">
                <a:solidFill>
                  <a:srgbClr val="000000"/>
                </a:solidFill>
                <a:effectLst/>
                <a:latin typeface="system-ui"/>
              </a:rPr>
              <a:t> </a:t>
            </a:r>
            <a:r>
              <a:rPr lang="en-US" sz="3600" dirty="0">
                <a:solidFill>
                  <a:srgbClr val="000000"/>
                </a:solidFill>
                <a:effectLst/>
                <a:latin typeface="system-ui"/>
              </a:rPr>
              <a:t>He may establish your hearts blameless in holiness </a:t>
            </a:r>
            <a:r>
              <a:rPr lang="en-US" sz="3600" b="0" dirty="0">
                <a:solidFill>
                  <a:srgbClr val="000000"/>
                </a:solidFill>
                <a:effectLst/>
                <a:latin typeface="system-ui"/>
              </a:rPr>
              <a:t>before our God and Father at the coming of our Lord Jesus Christ with all His saints.</a:t>
            </a:r>
            <a:endParaRPr lang="en-US" sz="3200" dirty="0"/>
          </a:p>
        </p:txBody>
      </p:sp>
    </p:spTree>
    <p:extLst>
      <p:ext uri="{BB962C8B-B14F-4D97-AF65-F5344CB8AC3E}">
        <p14:creationId xmlns:p14="http://schemas.microsoft.com/office/powerpoint/2010/main" val="138426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a:t>
            </a:r>
            <a:r>
              <a:rPr lang="en-US" sz="3600" dirty="0">
                <a:solidFill>
                  <a:srgbClr val="000000"/>
                </a:solidFill>
                <a:effectLst/>
                <a:latin typeface="system-ui"/>
              </a:rPr>
              <a:t>Lord Jesus Christ, direct our way to you. </a:t>
            </a:r>
            <a:r>
              <a:rPr lang="en-US" sz="3600" baseline="30000" dirty="0">
                <a:solidFill>
                  <a:srgbClr val="000000"/>
                </a:solidFill>
                <a:effectLst/>
                <a:latin typeface="system-ui"/>
              </a:rPr>
              <a:t>12 </a:t>
            </a:r>
            <a:r>
              <a:rPr lang="en-US" sz="3600" dirty="0">
                <a:solidFill>
                  <a:srgbClr val="000000"/>
                </a:solidFill>
                <a:effectLst/>
                <a:latin typeface="system-ui"/>
              </a:rPr>
              <a:t>And may the Lord make you increase and abound in </a:t>
            </a:r>
            <a:r>
              <a:rPr lang="en-US" sz="3600" b="0" dirty="0">
                <a:solidFill>
                  <a:srgbClr val="000000"/>
                </a:solidFill>
                <a:effectLst/>
                <a:latin typeface="system-ui"/>
              </a:rPr>
              <a:t>love to one another and to all, just as we do to you, </a:t>
            </a:r>
            <a:r>
              <a:rPr lang="en-US" sz="3600" b="1" baseline="30000" dirty="0">
                <a:solidFill>
                  <a:srgbClr val="000000"/>
                </a:solidFill>
                <a:effectLst/>
                <a:latin typeface="system-ui"/>
              </a:rPr>
              <a:t>13 </a:t>
            </a:r>
            <a:r>
              <a:rPr lang="en-US" sz="3600" dirty="0">
                <a:solidFill>
                  <a:srgbClr val="000000"/>
                </a:solidFill>
                <a:effectLst/>
                <a:latin typeface="system-ui"/>
              </a:rPr>
              <a:t>so that </a:t>
            </a:r>
            <a:r>
              <a:rPr lang="en-US" sz="3600" b="1" dirty="0">
                <a:solidFill>
                  <a:srgbClr val="000000"/>
                </a:solidFill>
                <a:effectLst/>
                <a:highlight>
                  <a:srgbClr val="FFFF00"/>
                </a:highlight>
                <a:latin typeface="system-ui"/>
              </a:rPr>
              <a:t>He may establish your hearts blameless in holiness</a:t>
            </a:r>
            <a:r>
              <a:rPr lang="en-US" sz="3600" b="0" dirty="0">
                <a:solidFill>
                  <a:srgbClr val="000000"/>
                </a:solidFill>
                <a:effectLst/>
                <a:latin typeface="system-ui"/>
              </a:rPr>
              <a:t> before our God and Father at the coming of our Lord Jesus Christ with all His saints.</a:t>
            </a:r>
            <a:endParaRPr lang="en-US" sz="3200" dirty="0"/>
          </a:p>
        </p:txBody>
      </p:sp>
    </p:spTree>
    <p:extLst>
      <p:ext uri="{BB962C8B-B14F-4D97-AF65-F5344CB8AC3E}">
        <p14:creationId xmlns:p14="http://schemas.microsoft.com/office/powerpoint/2010/main" val="49581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a:t>
            </a:r>
            <a:r>
              <a:rPr lang="en-US" sz="3600" dirty="0">
                <a:solidFill>
                  <a:srgbClr val="000000"/>
                </a:solidFill>
                <a:effectLst/>
                <a:latin typeface="system-ui"/>
              </a:rPr>
              <a:t>Lord Jesus Christ, direct our way to you. </a:t>
            </a:r>
            <a:r>
              <a:rPr lang="en-US" sz="3600" baseline="30000" dirty="0">
                <a:solidFill>
                  <a:srgbClr val="000000"/>
                </a:solidFill>
                <a:effectLst/>
                <a:latin typeface="system-ui"/>
              </a:rPr>
              <a:t>12 </a:t>
            </a:r>
            <a:r>
              <a:rPr lang="en-US" sz="3600" dirty="0">
                <a:solidFill>
                  <a:srgbClr val="000000"/>
                </a:solidFill>
                <a:effectLst/>
                <a:latin typeface="system-ui"/>
              </a:rPr>
              <a:t>And may the Lord make you increase and abound in </a:t>
            </a:r>
            <a:r>
              <a:rPr lang="en-US" sz="3600" b="0" dirty="0">
                <a:solidFill>
                  <a:srgbClr val="000000"/>
                </a:solidFill>
                <a:effectLst/>
                <a:latin typeface="system-ui"/>
              </a:rPr>
              <a:t>love to one another and to all, just as we do to you, </a:t>
            </a:r>
            <a:r>
              <a:rPr lang="en-US" sz="3600" b="1" baseline="30000" dirty="0">
                <a:solidFill>
                  <a:srgbClr val="000000"/>
                </a:solidFill>
                <a:effectLst/>
                <a:latin typeface="system-ui"/>
              </a:rPr>
              <a:t>13 </a:t>
            </a:r>
            <a:r>
              <a:rPr lang="en-US" sz="3600" dirty="0">
                <a:solidFill>
                  <a:srgbClr val="000000"/>
                </a:solidFill>
                <a:effectLst/>
                <a:latin typeface="system-ui"/>
              </a:rPr>
              <a:t>so that </a:t>
            </a:r>
            <a:r>
              <a:rPr lang="en-US" sz="3600" b="1" dirty="0">
                <a:solidFill>
                  <a:srgbClr val="000000"/>
                </a:solidFill>
                <a:effectLst/>
                <a:highlight>
                  <a:srgbClr val="FFFF00"/>
                </a:highlight>
                <a:latin typeface="system-ui"/>
              </a:rPr>
              <a:t>He may establish your hearts </a:t>
            </a:r>
            <a:r>
              <a:rPr lang="en-US" sz="3600" b="1" u="sng" dirty="0">
                <a:solidFill>
                  <a:srgbClr val="000000"/>
                </a:solidFill>
                <a:effectLst/>
                <a:highlight>
                  <a:srgbClr val="FFFF00"/>
                </a:highlight>
                <a:latin typeface="system-ui"/>
              </a:rPr>
              <a:t>blameless</a:t>
            </a:r>
            <a:r>
              <a:rPr lang="en-US" sz="3600" b="1" dirty="0">
                <a:solidFill>
                  <a:srgbClr val="000000"/>
                </a:solidFill>
                <a:effectLst/>
                <a:highlight>
                  <a:srgbClr val="FFFF00"/>
                </a:highlight>
                <a:latin typeface="system-ui"/>
              </a:rPr>
              <a:t> in holiness</a:t>
            </a:r>
            <a:r>
              <a:rPr lang="en-US" sz="3600" b="0" dirty="0">
                <a:solidFill>
                  <a:srgbClr val="000000"/>
                </a:solidFill>
                <a:effectLst/>
                <a:latin typeface="system-ui"/>
              </a:rPr>
              <a:t> before our God and Father at the coming of our Lord Jesus Christ with all His saints.</a:t>
            </a:r>
            <a:endParaRPr lang="en-US" sz="3200" dirty="0"/>
          </a:p>
        </p:txBody>
      </p:sp>
    </p:spTree>
    <p:extLst>
      <p:ext uri="{BB962C8B-B14F-4D97-AF65-F5344CB8AC3E}">
        <p14:creationId xmlns:p14="http://schemas.microsoft.com/office/powerpoint/2010/main" val="345904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a:t>
            </a:r>
            <a:r>
              <a:rPr lang="en-US" sz="3600" dirty="0">
                <a:solidFill>
                  <a:srgbClr val="000000"/>
                </a:solidFill>
                <a:effectLst/>
                <a:latin typeface="system-ui"/>
              </a:rPr>
              <a:t>Lord Jesus Christ, direct our way to you. </a:t>
            </a:r>
            <a:r>
              <a:rPr lang="en-US" sz="3600" baseline="30000" dirty="0">
                <a:solidFill>
                  <a:srgbClr val="000000"/>
                </a:solidFill>
                <a:effectLst/>
                <a:latin typeface="system-ui"/>
              </a:rPr>
              <a:t>12 </a:t>
            </a:r>
            <a:r>
              <a:rPr lang="en-US" sz="3600" dirty="0">
                <a:solidFill>
                  <a:srgbClr val="000000"/>
                </a:solidFill>
                <a:effectLst/>
                <a:latin typeface="system-ui"/>
              </a:rPr>
              <a:t>And may the Lord make you increase and abound in </a:t>
            </a:r>
            <a:r>
              <a:rPr lang="en-US" sz="3600" b="0" dirty="0">
                <a:solidFill>
                  <a:srgbClr val="000000"/>
                </a:solidFill>
                <a:effectLst/>
                <a:latin typeface="system-ui"/>
              </a:rPr>
              <a:t>love to one another and to all, just as we do to you, </a:t>
            </a:r>
            <a:r>
              <a:rPr lang="en-US" sz="3600" b="1" baseline="30000" dirty="0">
                <a:solidFill>
                  <a:srgbClr val="000000"/>
                </a:solidFill>
                <a:effectLst/>
                <a:latin typeface="system-ui"/>
              </a:rPr>
              <a:t>13 </a:t>
            </a:r>
            <a:r>
              <a:rPr lang="en-US" sz="3600" dirty="0">
                <a:solidFill>
                  <a:srgbClr val="000000"/>
                </a:solidFill>
                <a:effectLst/>
                <a:latin typeface="system-ui"/>
              </a:rPr>
              <a:t>so that </a:t>
            </a:r>
            <a:r>
              <a:rPr lang="en-US" sz="3600" b="1" dirty="0">
                <a:solidFill>
                  <a:srgbClr val="000000"/>
                </a:solidFill>
                <a:effectLst/>
                <a:highlight>
                  <a:srgbClr val="FFFF00"/>
                </a:highlight>
                <a:latin typeface="system-ui"/>
              </a:rPr>
              <a:t>He may establish your hearts blameless in </a:t>
            </a:r>
            <a:r>
              <a:rPr lang="en-US" sz="3600" b="1" u="sng" dirty="0">
                <a:solidFill>
                  <a:srgbClr val="000000"/>
                </a:solidFill>
                <a:effectLst/>
                <a:highlight>
                  <a:srgbClr val="FFFF00"/>
                </a:highlight>
                <a:latin typeface="system-ui"/>
              </a:rPr>
              <a:t>holiness</a:t>
            </a:r>
            <a:r>
              <a:rPr lang="en-US" sz="3600" b="0" dirty="0">
                <a:solidFill>
                  <a:srgbClr val="000000"/>
                </a:solidFill>
                <a:effectLst/>
                <a:latin typeface="system-ui"/>
              </a:rPr>
              <a:t> before our God and Father at the coming of our Lord Jesus Christ with all His saints.</a:t>
            </a:r>
            <a:endParaRPr lang="en-US" sz="3200" dirty="0"/>
          </a:p>
        </p:txBody>
      </p:sp>
    </p:spTree>
    <p:extLst>
      <p:ext uri="{BB962C8B-B14F-4D97-AF65-F5344CB8AC3E}">
        <p14:creationId xmlns:p14="http://schemas.microsoft.com/office/powerpoint/2010/main" val="21022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a:t>
            </a:r>
            <a:r>
              <a:rPr lang="en-US" sz="3600" dirty="0">
                <a:solidFill>
                  <a:srgbClr val="000000"/>
                </a:solidFill>
                <a:effectLst/>
                <a:latin typeface="system-ui"/>
              </a:rPr>
              <a:t>Lord Jesus Christ, direct our way to you. </a:t>
            </a:r>
            <a:r>
              <a:rPr lang="en-US" sz="3600" baseline="30000" dirty="0">
                <a:solidFill>
                  <a:srgbClr val="000000"/>
                </a:solidFill>
                <a:effectLst/>
                <a:latin typeface="system-ui"/>
              </a:rPr>
              <a:t>12 </a:t>
            </a:r>
            <a:r>
              <a:rPr lang="en-US" sz="3600" dirty="0">
                <a:solidFill>
                  <a:srgbClr val="000000"/>
                </a:solidFill>
                <a:effectLst/>
                <a:latin typeface="system-ui"/>
              </a:rPr>
              <a:t>And may the Lord make you increase and abound in </a:t>
            </a:r>
            <a:r>
              <a:rPr lang="en-US" sz="3600" b="0" dirty="0">
                <a:solidFill>
                  <a:srgbClr val="000000"/>
                </a:solidFill>
                <a:effectLst/>
                <a:latin typeface="system-ui"/>
              </a:rPr>
              <a:t>love to one another and to all, just as we do to you, </a:t>
            </a:r>
            <a:r>
              <a:rPr lang="en-US" sz="3600" b="1" baseline="30000" dirty="0">
                <a:solidFill>
                  <a:srgbClr val="000000"/>
                </a:solidFill>
                <a:effectLst/>
                <a:latin typeface="system-ui"/>
              </a:rPr>
              <a:t>13 </a:t>
            </a:r>
            <a:r>
              <a:rPr lang="en-US" sz="3600" dirty="0">
                <a:solidFill>
                  <a:srgbClr val="000000"/>
                </a:solidFill>
                <a:effectLst/>
                <a:latin typeface="system-ui"/>
              </a:rPr>
              <a:t>so that He may establish your hearts blameless in holiness </a:t>
            </a:r>
            <a:r>
              <a:rPr lang="en-US" sz="3600" b="0" dirty="0">
                <a:solidFill>
                  <a:srgbClr val="000000"/>
                </a:solidFill>
                <a:effectLst/>
                <a:latin typeface="system-ui"/>
              </a:rPr>
              <a:t>before our God and Father </a:t>
            </a:r>
            <a:r>
              <a:rPr lang="en-US" sz="3600" b="1" dirty="0">
                <a:solidFill>
                  <a:srgbClr val="000000"/>
                </a:solidFill>
                <a:effectLst/>
                <a:highlight>
                  <a:srgbClr val="FFFF00"/>
                </a:highlight>
                <a:latin typeface="system-ui"/>
              </a:rPr>
              <a:t>at the coming of our Lord Jesus Christ </a:t>
            </a:r>
            <a:r>
              <a:rPr lang="en-US" sz="3600" b="0" dirty="0">
                <a:solidFill>
                  <a:srgbClr val="000000"/>
                </a:solidFill>
                <a:effectLst/>
                <a:latin typeface="system-ui"/>
              </a:rPr>
              <a:t>with all His saints.</a:t>
            </a:r>
            <a:endParaRPr lang="en-US" sz="3200" dirty="0"/>
          </a:p>
        </p:txBody>
      </p:sp>
    </p:spTree>
    <p:extLst>
      <p:ext uri="{BB962C8B-B14F-4D97-AF65-F5344CB8AC3E}">
        <p14:creationId xmlns:p14="http://schemas.microsoft.com/office/powerpoint/2010/main" val="2768826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Lord Jesus Christ, direct our way to you. </a:t>
            </a:r>
            <a:r>
              <a:rPr lang="en-US" sz="3600" b="1" baseline="30000" dirty="0">
                <a:solidFill>
                  <a:srgbClr val="000000"/>
                </a:solidFill>
                <a:effectLst/>
                <a:latin typeface="system-ui"/>
              </a:rPr>
              <a:t>12 </a:t>
            </a:r>
            <a:r>
              <a:rPr lang="en-US" sz="3600" b="0" dirty="0">
                <a:solidFill>
                  <a:srgbClr val="000000"/>
                </a:solidFill>
                <a:effectLst/>
                <a:latin typeface="system-ui"/>
              </a:rPr>
              <a:t>And may the Lord make you increase and abound in love to one another and to all, just as we do to you, </a:t>
            </a:r>
            <a:r>
              <a:rPr lang="en-US" sz="3600" b="1" baseline="30000" dirty="0">
                <a:solidFill>
                  <a:srgbClr val="000000"/>
                </a:solidFill>
                <a:effectLst/>
                <a:latin typeface="system-ui"/>
              </a:rPr>
              <a:t>13 </a:t>
            </a:r>
            <a:r>
              <a:rPr lang="en-US" sz="3600" b="0" dirty="0">
                <a:solidFill>
                  <a:srgbClr val="000000"/>
                </a:solidFill>
                <a:effectLst/>
                <a:latin typeface="system-ui"/>
              </a:rPr>
              <a:t>so that He may establish your hearts blameless in holiness before our God and Father at the coming of our Lord Jesus Christ with all His saints.</a:t>
            </a:r>
            <a:endParaRPr lang="en-US" sz="3200" dirty="0"/>
          </a:p>
        </p:txBody>
      </p:sp>
    </p:spTree>
    <p:extLst>
      <p:ext uri="{BB962C8B-B14F-4D97-AF65-F5344CB8AC3E}">
        <p14:creationId xmlns:p14="http://schemas.microsoft.com/office/powerpoint/2010/main" val="43671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97620"/>
            <a:ext cx="9144000" cy="44627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dirty="0">
                <a:effectLst/>
              </a:rPr>
              <a:t>And this I pray, that your love may abound still more and more in knowledge and all discernment, that you may approve the things that are excellent, that you may be sincere and without offense till the day of Christ, being filled with the fruits of righteousness which are by Jesus Christ, to the glory and praise of God.</a:t>
            </a:r>
          </a:p>
          <a:p>
            <a:pPr algn="ctr"/>
            <a:r>
              <a:rPr lang="en-US" sz="3200" i="1" dirty="0"/>
              <a:t>Philippians 1:9-11</a:t>
            </a:r>
            <a:endParaRPr lang="en-US" sz="2900" i="1" dirty="0"/>
          </a:p>
        </p:txBody>
      </p:sp>
    </p:spTree>
    <p:extLst>
      <p:ext uri="{BB962C8B-B14F-4D97-AF65-F5344CB8AC3E}">
        <p14:creationId xmlns:p14="http://schemas.microsoft.com/office/powerpoint/2010/main" val="222677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b="0" dirty="0">
                <a:solidFill>
                  <a:schemeClr val="bg1"/>
                </a:solidFill>
                <a:effectLst/>
                <a:latin typeface="Georgia" panose="02040502050405020303" pitchFamily="18" charset="0"/>
              </a:rPr>
              <a:t>For this reason we also, since the day we heard it, do not cease to pray for you, and to ask that you may be filled with the knowledge of His will in all wisdom and spiritual understanding; that you may walk worthy of the Lord, fully pleasing Him, being fruitful in every good work and increasing in the knowledge of God; strengthened with all might, according to His glorious power, for all patience and longsuffering with joy; giving thanks to the Father who has qualified us to be partakers of the inheritance of the saints in the light.</a:t>
            </a:r>
          </a:p>
          <a:p>
            <a:pPr algn="ctr"/>
            <a:r>
              <a:rPr lang="en-US" sz="3200" i="1" dirty="0"/>
              <a:t>Colossians 1:9-12</a:t>
            </a:r>
            <a:endParaRPr lang="en-US" sz="2900" i="1" dirty="0"/>
          </a:p>
        </p:txBody>
      </p:sp>
    </p:spTree>
    <p:extLst>
      <p:ext uri="{BB962C8B-B14F-4D97-AF65-F5344CB8AC3E}">
        <p14:creationId xmlns:p14="http://schemas.microsoft.com/office/powerpoint/2010/main" val="2722356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Lord Jesus Christ, direct our way to you. </a:t>
            </a:r>
            <a:r>
              <a:rPr lang="en-US" sz="3600" b="1" baseline="30000" dirty="0">
                <a:solidFill>
                  <a:srgbClr val="000000"/>
                </a:solidFill>
                <a:effectLst/>
                <a:latin typeface="system-ui"/>
              </a:rPr>
              <a:t>12 </a:t>
            </a:r>
            <a:r>
              <a:rPr lang="en-US" sz="3600" b="0" dirty="0">
                <a:solidFill>
                  <a:srgbClr val="000000"/>
                </a:solidFill>
                <a:effectLst/>
                <a:latin typeface="system-ui"/>
              </a:rPr>
              <a:t>And may the Lord make you increase and abound in love to one another and to all, just as we do to you, </a:t>
            </a:r>
            <a:r>
              <a:rPr lang="en-US" sz="3600" b="1" baseline="30000" dirty="0">
                <a:solidFill>
                  <a:srgbClr val="000000"/>
                </a:solidFill>
                <a:effectLst/>
                <a:latin typeface="system-ui"/>
              </a:rPr>
              <a:t>13 </a:t>
            </a:r>
            <a:r>
              <a:rPr lang="en-US" sz="3600" b="0" dirty="0">
                <a:solidFill>
                  <a:srgbClr val="000000"/>
                </a:solidFill>
                <a:effectLst/>
                <a:latin typeface="system-ui"/>
              </a:rPr>
              <a:t>so that He may establish your hearts blameless in holiness before our God and Father at the coming of our Lord Jesus Christ with all His saints.</a:t>
            </a:r>
            <a:endParaRPr lang="en-US" sz="3200" dirty="0"/>
          </a:p>
        </p:txBody>
      </p:sp>
    </p:spTree>
    <p:extLst>
      <p:ext uri="{BB962C8B-B14F-4D97-AF65-F5344CB8AC3E}">
        <p14:creationId xmlns:p14="http://schemas.microsoft.com/office/powerpoint/2010/main" val="306653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Lord Jesus Christ, </a:t>
            </a:r>
            <a:r>
              <a:rPr lang="en-US" sz="3600" b="1" dirty="0">
                <a:solidFill>
                  <a:srgbClr val="000000"/>
                </a:solidFill>
                <a:effectLst/>
                <a:highlight>
                  <a:srgbClr val="FFFF00"/>
                </a:highlight>
                <a:latin typeface="system-ui"/>
              </a:rPr>
              <a:t>direct our way to you</a:t>
            </a:r>
            <a:r>
              <a:rPr lang="en-US" sz="3600" b="0" dirty="0">
                <a:solidFill>
                  <a:srgbClr val="000000"/>
                </a:solidFill>
                <a:effectLst/>
                <a:latin typeface="system-ui"/>
              </a:rPr>
              <a:t>. </a:t>
            </a:r>
            <a:r>
              <a:rPr lang="en-US" sz="3600" b="1" baseline="30000" dirty="0">
                <a:solidFill>
                  <a:srgbClr val="000000"/>
                </a:solidFill>
                <a:effectLst/>
                <a:latin typeface="system-ui"/>
              </a:rPr>
              <a:t>12 </a:t>
            </a:r>
            <a:r>
              <a:rPr lang="en-US" sz="3600" b="0" dirty="0">
                <a:solidFill>
                  <a:srgbClr val="000000"/>
                </a:solidFill>
                <a:effectLst/>
                <a:latin typeface="system-ui"/>
              </a:rPr>
              <a:t>And may the Lord make you increase and abound in love to one another and to all, just as we do to you, </a:t>
            </a:r>
            <a:r>
              <a:rPr lang="en-US" sz="3600" b="1" baseline="30000" dirty="0">
                <a:solidFill>
                  <a:srgbClr val="000000"/>
                </a:solidFill>
                <a:effectLst/>
                <a:latin typeface="system-ui"/>
              </a:rPr>
              <a:t>13 </a:t>
            </a:r>
            <a:r>
              <a:rPr lang="en-US" sz="3600" b="0" dirty="0">
                <a:solidFill>
                  <a:srgbClr val="000000"/>
                </a:solidFill>
                <a:effectLst/>
                <a:latin typeface="system-ui"/>
              </a:rPr>
              <a:t>so that He may establish your hearts blameless in holiness before our God and Father at the coming of our Lord Jesus Christ with all His saints.</a:t>
            </a:r>
            <a:endParaRPr lang="en-US" sz="3200" dirty="0"/>
          </a:p>
        </p:txBody>
      </p:sp>
    </p:spTree>
    <p:extLst>
      <p:ext uri="{BB962C8B-B14F-4D97-AF65-F5344CB8AC3E}">
        <p14:creationId xmlns:p14="http://schemas.microsoft.com/office/powerpoint/2010/main" val="1380815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Lord Jesus Christ, </a:t>
            </a:r>
            <a:r>
              <a:rPr lang="en-US" sz="3600" dirty="0">
                <a:solidFill>
                  <a:srgbClr val="000000"/>
                </a:solidFill>
                <a:effectLst/>
                <a:latin typeface="system-ui"/>
              </a:rPr>
              <a:t>direct our way to you</a:t>
            </a:r>
            <a:r>
              <a:rPr lang="en-US" sz="3600" b="0" dirty="0">
                <a:solidFill>
                  <a:srgbClr val="000000"/>
                </a:solidFill>
                <a:effectLst/>
                <a:latin typeface="system-ui"/>
              </a:rPr>
              <a:t>. </a:t>
            </a:r>
            <a:r>
              <a:rPr lang="en-US" sz="3600" b="1" baseline="30000" dirty="0">
                <a:solidFill>
                  <a:srgbClr val="000000"/>
                </a:solidFill>
                <a:effectLst/>
                <a:latin typeface="system-ui"/>
              </a:rPr>
              <a:t>12 </a:t>
            </a:r>
            <a:r>
              <a:rPr lang="en-US" sz="3600" b="0" dirty="0">
                <a:solidFill>
                  <a:srgbClr val="000000"/>
                </a:solidFill>
                <a:effectLst/>
                <a:latin typeface="system-ui"/>
              </a:rPr>
              <a:t>And </a:t>
            </a:r>
            <a:r>
              <a:rPr lang="en-US" sz="3600" b="1" dirty="0">
                <a:solidFill>
                  <a:srgbClr val="000000"/>
                </a:solidFill>
                <a:effectLst/>
                <a:highlight>
                  <a:srgbClr val="FFFF00"/>
                </a:highlight>
                <a:latin typeface="system-ui"/>
              </a:rPr>
              <a:t>may the Lord make you increase and abound</a:t>
            </a:r>
            <a:r>
              <a:rPr lang="en-US" sz="3600" b="1" dirty="0">
                <a:solidFill>
                  <a:srgbClr val="000000"/>
                </a:solidFill>
                <a:effectLst/>
                <a:latin typeface="system-ui"/>
              </a:rPr>
              <a:t> </a:t>
            </a:r>
            <a:r>
              <a:rPr lang="en-US" sz="3600" b="0" dirty="0">
                <a:solidFill>
                  <a:srgbClr val="000000"/>
                </a:solidFill>
                <a:effectLst/>
                <a:latin typeface="system-ui"/>
              </a:rPr>
              <a:t>in love to one another and to all, just as we do to you, </a:t>
            </a:r>
            <a:r>
              <a:rPr lang="en-US" sz="3600" b="1" baseline="30000" dirty="0">
                <a:solidFill>
                  <a:srgbClr val="000000"/>
                </a:solidFill>
                <a:effectLst/>
                <a:latin typeface="system-ui"/>
              </a:rPr>
              <a:t>13 </a:t>
            </a:r>
            <a:r>
              <a:rPr lang="en-US" sz="3600" b="0" dirty="0">
                <a:solidFill>
                  <a:srgbClr val="000000"/>
                </a:solidFill>
                <a:effectLst/>
                <a:latin typeface="system-ui"/>
              </a:rPr>
              <a:t>so that He may establish your hearts blameless in holiness before our God and Father at the coming of our Lord Jesus Christ with all His saints.</a:t>
            </a:r>
            <a:endParaRPr lang="en-US" sz="3200" dirty="0"/>
          </a:p>
        </p:txBody>
      </p:sp>
    </p:spTree>
    <p:extLst>
      <p:ext uri="{BB962C8B-B14F-4D97-AF65-F5344CB8AC3E}">
        <p14:creationId xmlns:p14="http://schemas.microsoft.com/office/powerpoint/2010/main" val="3088264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66842"/>
            <a:ext cx="9144000" cy="4524315"/>
          </a:xfrm>
          <a:prstGeom prst="rect">
            <a:avLst/>
          </a:prstGeom>
          <a:noFill/>
        </p:spPr>
        <p:txBody>
          <a:bodyPr wrap="square">
            <a:spAutoFit/>
          </a:bodyPr>
          <a:lstStyle/>
          <a:p>
            <a:r>
              <a:rPr lang="en-US" sz="3600" b="1" baseline="30000" dirty="0">
                <a:solidFill>
                  <a:srgbClr val="000000"/>
                </a:solidFill>
                <a:effectLst/>
                <a:latin typeface="system-ui"/>
              </a:rPr>
              <a:t>11 </a:t>
            </a:r>
            <a:r>
              <a:rPr lang="en-US" sz="3600" b="0" dirty="0">
                <a:solidFill>
                  <a:srgbClr val="000000"/>
                </a:solidFill>
                <a:effectLst/>
                <a:latin typeface="system-ui"/>
              </a:rPr>
              <a:t>Now may our God and Father Himself, and our Lord Jesus Christ, </a:t>
            </a:r>
            <a:r>
              <a:rPr lang="en-US" sz="3600" dirty="0">
                <a:solidFill>
                  <a:srgbClr val="000000"/>
                </a:solidFill>
                <a:effectLst/>
                <a:latin typeface="system-ui"/>
              </a:rPr>
              <a:t>direct our way to you</a:t>
            </a:r>
            <a:r>
              <a:rPr lang="en-US" sz="3600" b="0" dirty="0">
                <a:solidFill>
                  <a:srgbClr val="000000"/>
                </a:solidFill>
                <a:effectLst/>
                <a:latin typeface="system-ui"/>
              </a:rPr>
              <a:t>. </a:t>
            </a:r>
            <a:r>
              <a:rPr lang="en-US" sz="3600" b="1" baseline="30000" dirty="0">
                <a:solidFill>
                  <a:srgbClr val="000000"/>
                </a:solidFill>
                <a:effectLst/>
                <a:latin typeface="system-ui"/>
              </a:rPr>
              <a:t>12 </a:t>
            </a:r>
            <a:r>
              <a:rPr lang="en-US" sz="3600" b="0" dirty="0">
                <a:solidFill>
                  <a:srgbClr val="000000"/>
                </a:solidFill>
                <a:effectLst/>
                <a:latin typeface="system-ui"/>
              </a:rPr>
              <a:t>And </a:t>
            </a:r>
            <a:r>
              <a:rPr lang="en-US" sz="3600" b="1" u="sng" dirty="0">
                <a:solidFill>
                  <a:srgbClr val="000000"/>
                </a:solidFill>
                <a:effectLst/>
                <a:highlight>
                  <a:srgbClr val="FFFF00"/>
                </a:highlight>
                <a:latin typeface="system-ui"/>
              </a:rPr>
              <a:t>may the Lord make you </a:t>
            </a:r>
            <a:r>
              <a:rPr lang="en-US" sz="3600" b="1" dirty="0">
                <a:solidFill>
                  <a:srgbClr val="000000"/>
                </a:solidFill>
                <a:effectLst/>
                <a:highlight>
                  <a:srgbClr val="FFFF00"/>
                </a:highlight>
                <a:latin typeface="system-ui"/>
              </a:rPr>
              <a:t>increase and abound</a:t>
            </a:r>
            <a:r>
              <a:rPr lang="en-US" sz="3600" b="1" dirty="0">
                <a:solidFill>
                  <a:srgbClr val="000000"/>
                </a:solidFill>
                <a:effectLst/>
                <a:latin typeface="system-ui"/>
              </a:rPr>
              <a:t> </a:t>
            </a:r>
            <a:r>
              <a:rPr lang="en-US" sz="3600" b="0" dirty="0">
                <a:solidFill>
                  <a:srgbClr val="000000"/>
                </a:solidFill>
                <a:effectLst/>
                <a:latin typeface="system-ui"/>
              </a:rPr>
              <a:t>in love to one another and to all, just as we do to you, </a:t>
            </a:r>
            <a:r>
              <a:rPr lang="en-US" sz="3600" b="1" baseline="30000" dirty="0">
                <a:solidFill>
                  <a:srgbClr val="000000"/>
                </a:solidFill>
                <a:effectLst/>
                <a:latin typeface="system-ui"/>
              </a:rPr>
              <a:t>13 </a:t>
            </a:r>
            <a:r>
              <a:rPr lang="en-US" sz="3600" b="0" dirty="0">
                <a:solidFill>
                  <a:srgbClr val="000000"/>
                </a:solidFill>
                <a:effectLst/>
                <a:latin typeface="system-ui"/>
              </a:rPr>
              <a:t>so that He may establish your hearts blameless in holiness before our God and Father at the coming of our Lord Jesus Christ with all His saints.</a:t>
            </a:r>
            <a:endParaRPr lang="en-US" sz="3200" dirty="0"/>
          </a:p>
        </p:txBody>
      </p:sp>
    </p:spTree>
    <p:extLst>
      <p:ext uri="{BB962C8B-B14F-4D97-AF65-F5344CB8AC3E}">
        <p14:creationId xmlns:p14="http://schemas.microsoft.com/office/powerpoint/2010/main" val="97582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459</TotalTime>
  <Words>2190</Words>
  <Application>Microsoft Office PowerPoint</Application>
  <PresentationFormat>On-screen Show (4:3)</PresentationFormat>
  <Paragraphs>79</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Georgia</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10</cp:revision>
  <dcterms:created xsi:type="dcterms:W3CDTF">2021-09-30T13:38:57Z</dcterms:created>
  <dcterms:modified xsi:type="dcterms:W3CDTF">2021-11-19T14:23:12Z</dcterms:modified>
</cp:coreProperties>
</file>