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BC4A7-54A3-4D24-B1AB-AAB58B26E8B3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80FC-630F-4751-878A-6100502F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‘Attitude’ is used in a negative way. “Don’t have an attitude.” But, we all do have an attitude? What kind? It can be good.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6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Humility. We all think our opinion is the best 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71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Honesty. We need an honest assessment of ourselves. I’ve sinned. Easy to minimize mine and maximize others.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4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Love. God loved us. We can have an attitude toward ourselves that sees nothing good. I’m worthless. That’s not right.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7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could go through and talk about all of the one </a:t>
            </a:r>
            <a:r>
              <a:rPr lang="en-US" dirty="0" err="1"/>
              <a:t>anothers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10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Love. As God loved us, we need to love other. Love others as we’ve been loved by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09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Fervently= Gk. Stretched like a rubber band. At our breaking point.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2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Fervently= Gk. Stretched like a rubber band. At our breaking point.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4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Gentleness=Gk. Power with reserve. (don’t drive 100mph even if the vehicle can).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91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attitudes-feeling that results in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the interrelatedness. How we think about God impacts thinking of ourselves and others. Is it mean, vengeful, selfish? Or loving, kind, and good?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saying that “Attitude is everything.” While it may not be everything, it certainly is important.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4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 of attitude will we have this week?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Attitude=a way of thinking or feeling that effects behavior. 1. Toward God 2. Toward ourselves 3. Toward others (low </a:t>
            </a:r>
            <a:r>
              <a:rPr lang="en-US"/>
              <a:t>scoring word)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5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was asked about the most important commandment and this is the answer. He goes on to say ‘love your neighbor as yourself.’ *Do we love God with all our heart, soul, mind—the whole person? *This attitude will impact our actions. *Prevents idolatry.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Faith=trust/confidence. Fidelity. It is not just believing a really difficult thing. “Well, just have faith.” It is action. Like belief. It is action.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9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‘Attitude of gratitude’ might be cliché. But it is true. We get discouraged when we focus on what we think we don’t have. Impact my actions?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65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thanks always for all things. Do we do that? Do we grumble about all things? In Christ.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Having the right attitude toward ourselves might be one of the most difficult things.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46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Humility. We need a humble assessment of ourselves.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5780FC-630F-4751-878A-6100502FCD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3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1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2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1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6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48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AFAD-0B00-434F-8D45-7958538EAF29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EE83-87E3-46C6-A2C3-6CD635A3A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96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0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Ourselves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792488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Be of the same mind toward one another. Do not set your mind on high things, but  associate with the humble. </a:t>
            </a:r>
          </a:p>
          <a:p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Do not be wise in your own opinion.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   Romans 12:16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3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Ourselves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723215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Confess your trespasses</a:t>
            </a:r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to one another, and pray for one another, that you may be healed. The effective, fervent prayer of a righteous man avails much.</a:t>
            </a:r>
            <a:r>
              <a:rPr lang="en-US" sz="3200" b="1" dirty="0">
                <a:solidFill>
                  <a:schemeClr val="tx1"/>
                </a:solidFill>
                <a:latin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			 					James 5:16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7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Ourselves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723215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00132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3200" b="1" i="0" dirty="0">
                <a:solidFill>
                  <a:srgbClr val="001320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God so loved the world</a:t>
            </a:r>
            <a:r>
              <a:rPr lang="en-US" sz="3200" b="1" i="0" dirty="0">
                <a:solidFill>
                  <a:srgbClr val="00132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that He gave His only begotten Son, that whoever believes in Him should not perish but have everlasting life.</a:t>
            </a:r>
            <a:r>
              <a:rPr lang="en-US" sz="32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b="1" i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		 											  John 3:16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</p:spTree>
    <p:extLst>
      <p:ext uri="{BB962C8B-B14F-4D97-AF65-F5344CB8AC3E}">
        <p14:creationId xmlns:p14="http://schemas.microsoft.com/office/powerpoint/2010/main" val="315037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543106"/>
            <a:ext cx="914285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A new commandment I give to you, that you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love one another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; as I have loved you, that you also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love one another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. By this all will know that you are My disciples, if you have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love for one another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		 				  John 13:34-35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9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543106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Since you have purified your souls in obeying the truth through the Spirit in sincere love of the brethren,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love one another fervently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with a pure heart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 				   					      1 Peter 1:22-23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1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2471361"/>
            <a:ext cx="914285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submitting to one another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in the fear of God.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Ephesians 5:21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3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0" y="1723215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Brethren, if a man is overtaken in any trespass, you who are spiritual restore such a one in a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spirit of gentleness</a:t>
            </a:r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, considering yourself lest you also be tempted.</a:t>
            </a:r>
            <a:r>
              <a:rPr lang="en-US" sz="3200" dirty="0">
                <a:solidFill>
                  <a:schemeClr val="tx1"/>
                </a:solidFill>
                <a:latin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Galatians 6:1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0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0" y="1723215"/>
            <a:ext cx="9142856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And be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kind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to one another,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tenderhearted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lang="en-US" sz="32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forgiving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one another, even as God in Christ forgave you.</a:t>
            </a:r>
            <a:endParaRPr lang="en-US" sz="3200" b="0" i="0" dirty="0"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Ephesians 4:32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3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5811982" y="4775124"/>
            <a:ext cx="2376054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8C5DC-FD6C-429E-8670-1C5BBACE0598}"/>
              </a:ext>
            </a:extLst>
          </p:cNvPr>
          <p:cNvSpPr txBox="1"/>
          <p:nvPr/>
        </p:nvSpPr>
        <p:spPr>
          <a:xfrm>
            <a:off x="3747655" y="1039090"/>
            <a:ext cx="164869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E55493-129A-49F1-BA9D-E14794D1FE72}"/>
              </a:ext>
            </a:extLst>
          </p:cNvPr>
          <p:cNvSpPr txBox="1"/>
          <p:nvPr/>
        </p:nvSpPr>
        <p:spPr>
          <a:xfrm>
            <a:off x="1118753" y="4802971"/>
            <a:ext cx="3356264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Ourselves</a:t>
            </a:r>
          </a:p>
        </p:txBody>
      </p:sp>
    </p:spTree>
    <p:extLst>
      <p:ext uri="{BB962C8B-B14F-4D97-AF65-F5344CB8AC3E}">
        <p14:creationId xmlns:p14="http://schemas.microsoft.com/office/powerpoint/2010/main" val="374268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50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50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1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0" y="2136109"/>
            <a:ext cx="9142856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Jesus said to him, “You shall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love</a:t>
            </a:r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 the LORD your God with all your heart, with all your soul, and with all your mind.”</a:t>
            </a:r>
          </a:p>
          <a:p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  Matthew 22:37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4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0" y="1723215"/>
            <a:ext cx="9142856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But without </a:t>
            </a:r>
            <a:r>
              <a:rPr lang="en-US" sz="3200" b="1" dirty="0">
                <a:highlight>
                  <a:srgbClr val="FF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faith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 it is impossible to please Him, for he who comes to God must believe that He is, and that He is a rewarder of those who diligently seek Him.</a:t>
            </a:r>
            <a:r>
              <a:rPr lang="en-US" sz="3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  										Hebrews 11:6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0" y="1723215"/>
            <a:ext cx="9142856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And whatever you do in word or deed, do all in the name of the Lord Jesus, </a:t>
            </a:r>
            <a:r>
              <a:rPr lang="en-US" sz="3200" b="1" dirty="0">
                <a:highlight>
                  <a:srgbClr val="FF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giving thanks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to God the Father through Him.</a:t>
            </a:r>
            <a:r>
              <a:rPr lang="en-US" sz="3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3200" dirty="0">
                <a:solidFill>
                  <a:schemeClr val="tx1"/>
                </a:solidFill>
                <a:latin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  								Colossians 3:17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8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993007"/>
            <a:ext cx="91428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giving thanks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always for all things to God the Father in the name of our Lord Jesus Christ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Ephesians 5:20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8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Ourselves</a:t>
            </a:r>
          </a:p>
        </p:txBody>
      </p:sp>
    </p:spTree>
    <p:extLst>
      <p:ext uri="{BB962C8B-B14F-4D97-AF65-F5344CB8AC3E}">
        <p14:creationId xmlns:p14="http://schemas.microsoft.com/office/powerpoint/2010/main" val="159408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BC558C83-B3C8-40A4-9BD6-8C39F0C47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B030C0-06C4-470A-9007-09A8AFB8F9A4}"/>
              </a:ext>
            </a:extLst>
          </p:cNvPr>
          <p:cNvSpPr txBox="1"/>
          <p:nvPr/>
        </p:nvSpPr>
        <p:spPr>
          <a:xfrm>
            <a:off x="0" y="5555673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Toward Ourselves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C1E5A-00DA-4E3F-993E-20E5A3FD4AE0}"/>
              </a:ext>
            </a:extLst>
          </p:cNvPr>
          <p:cNvSpPr txBox="1"/>
          <p:nvPr/>
        </p:nvSpPr>
        <p:spPr>
          <a:xfrm>
            <a:off x="1144" y="1723215"/>
            <a:ext cx="914285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For I say, through the grace given to me, to everyone who is among you, </a:t>
            </a:r>
            <a:r>
              <a:rPr lang="en-US" sz="32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</a:rPr>
              <a:t>not to think of himself more highly than he ought to think</a:t>
            </a:r>
            <a:r>
              <a:rPr lang="en-US" sz="3200" b="1" dirty="0">
                <a:solidFill>
                  <a:schemeClr val="tx1"/>
                </a:solidFill>
                <a:effectLst/>
                <a:latin typeface="Helvetica" panose="020B0604020202020204" pitchFamily="34" charset="0"/>
              </a:rPr>
              <a:t>, but to think soberly, as God has dealt to each one a measure of faith.</a:t>
            </a:r>
            <a:r>
              <a:rPr lang="en-US" sz="3200" b="1" dirty="0">
                <a:solidFill>
                  <a:schemeClr val="tx1"/>
                </a:solidFill>
                <a:latin typeface="Helvetica" panose="020B0604020202020204" pitchFamily="34" charset="0"/>
              </a:rPr>
              <a:t>	</a:t>
            </a:r>
            <a:r>
              <a:rPr lang="en-US" sz="3200" i="1" dirty="0">
                <a:solidFill>
                  <a:schemeClr val="tx1"/>
                </a:solidFill>
                <a:latin typeface="Helvetica" panose="020B0604020202020204" pitchFamily="34" charset="0"/>
              </a:rPr>
              <a:t>																					 		Romans 12:3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3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1193</Words>
  <Application>Microsoft Office PowerPoint</Application>
  <PresentationFormat>On-screen Show (4:3)</PresentationFormat>
  <Paragraphs>74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4</cp:revision>
  <dcterms:created xsi:type="dcterms:W3CDTF">2021-11-09T13:52:38Z</dcterms:created>
  <dcterms:modified xsi:type="dcterms:W3CDTF">2021-11-27T13:53:10Z</dcterms:modified>
</cp:coreProperties>
</file>