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69" r:id="rId2"/>
    <p:sldMasterId id="2147483706" r:id="rId3"/>
  </p:sldMasterIdLst>
  <p:notesMasterIdLst>
    <p:notesMasterId r:id="rId16"/>
  </p:notesMasterIdLst>
  <p:sldIdLst>
    <p:sldId id="2026" r:id="rId4"/>
    <p:sldId id="263" r:id="rId5"/>
    <p:sldId id="261" r:id="rId6"/>
    <p:sldId id="257" r:id="rId7"/>
    <p:sldId id="259" r:id="rId8"/>
    <p:sldId id="258" r:id="rId9"/>
    <p:sldId id="2027" r:id="rId10"/>
    <p:sldId id="260" r:id="rId11"/>
    <p:sldId id="2028" r:id="rId12"/>
    <p:sldId id="2029" r:id="rId13"/>
    <p:sldId id="2030"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57" d="100"/>
          <a:sy n="57" d="100"/>
        </p:scale>
        <p:origin x="83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10/30/2021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1" y="1905002"/>
            <a:ext cx="7681913" cy="1523495"/>
          </a:xfrm>
        </p:spPr>
        <p:txBody>
          <a:bodyPr>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730250" y="4344990"/>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07673000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1601977"/>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96601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1601977"/>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36767222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48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36202843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91652668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34988083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3477796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2933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4358369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127926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7410394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48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44894302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85359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15186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5658995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19467798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59733586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353B3-3002-432A-ACC9-D5E2222895E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E468E74-5BA1-4425-80D9-14BDBD684CB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CD775D1-35EB-4FFE-8047-B75E2BF24AAC}"/>
              </a:ext>
            </a:extLst>
          </p:cNvPr>
          <p:cNvSpPr>
            <a:spLocks noGrp="1"/>
          </p:cNvSpPr>
          <p:nvPr>
            <p:ph type="dt" sz="half" idx="10"/>
          </p:nvPr>
        </p:nvSpPr>
        <p:spPr/>
        <p:txBody>
          <a:bodyPr/>
          <a:lstStyle/>
          <a:p>
            <a:fld id="{C617C503-630F-4768-8181-79A0FC0141C2}" type="datetimeFigureOut">
              <a:rPr lang="en-US" smtClean="0"/>
              <a:t>10/31/2021</a:t>
            </a:fld>
            <a:endParaRPr lang="en-US"/>
          </a:p>
        </p:txBody>
      </p:sp>
      <p:sp>
        <p:nvSpPr>
          <p:cNvPr id="5" name="Footer Placeholder 4">
            <a:extLst>
              <a:ext uri="{FF2B5EF4-FFF2-40B4-BE49-F238E27FC236}">
                <a16:creationId xmlns:a16="http://schemas.microsoft.com/office/drawing/2014/main" id="{C7739FFB-F83B-4E7F-B673-ABB69581F3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378A59-DC3F-4C7B-B236-A645FD0377A1}"/>
              </a:ext>
            </a:extLst>
          </p:cNvPr>
          <p:cNvSpPr>
            <a:spLocks noGrp="1"/>
          </p:cNvSpPr>
          <p:nvPr>
            <p:ph type="sldNum" sz="quarter" idx="12"/>
          </p:nvPr>
        </p:nvSpPr>
        <p:spPr/>
        <p:txBody>
          <a:bodyPr/>
          <a:lstStyle/>
          <a:p>
            <a:fld id="{4951C5BB-8EDE-468C-AB1B-264BD38D2318}" type="slidenum">
              <a:rPr lang="en-US" smtClean="0"/>
              <a:t>‹#›</a:t>
            </a:fld>
            <a:endParaRPr lang="en-US"/>
          </a:p>
        </p:txBody>
      </p:sp>
    </p:spTree>
    <p:extLst>
      <p:ext uri="{BB962C8B-B14F-4D97-AF65-F5344CB8AC3E}">
        <p14:creationId xmlns:p14="http://schemas.microsoft.com/office/powerpoint/2010/main" val="24780367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93CAB-F6F3-4C76-9464-AC532651E1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B0811D-D3EB-4C30-9A92-1B70864F67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493461-90FA-499F-8B38-D35F182DFC41}"/>
              </a:ext>
            </a:extLst>
          </p:cNvPr>
          <p:cNvSpPr>
            <a:spLocks noGrp="1"/>
          </p:cNvSpPr>
          <p:nvPr>
            <p:ph type="dt" sz="half" idx="10"/>
          </p:nvPr>
        </p:nvSpPr>
        <p:spPr/>
        <p:txBody>
          <a:bodyPr/>
          <a:lstStyle/>
          <a:p>
            <a:fld id="{C617C503-630F-4768-8181-79A0FC0141C2}" type="datetimeFigureOut">
              <a:rPr lang="en-US" smtClean="0"/>
              <a:t>10/31/2021</a:t>
            </a:fld>
            <a:endParaRPr lang="en-US"/>
          </a:p>
        </p:txBody>
      </p:sp>
      <p:sp>
        <p:nvSpPr>
          <p:cNvPr id="5" name="Footer Placeholder 4">
            <a:extLst>
              <a:ext uri="{FF2B5EF4-FFF2-40B4-BE49-F238E27FC236}">
                <a16:creationId xmlns:a16="http://schemas.microsoft.com/office/drawing/2014/main" id="{A9310475-7039-4BA5-9129-0CFF24C9B6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F69C3-B4F0-4230-B113-FA7CA3726A52}"/>
              </a:ext>
            </a:extLst>
          </p:cNvPr>
          <p:cNvSpPr>
            <a:spLocks noGrp="1"/>
          </p:cNvSpPr>
          <p:nvPr>
            <p:ph type="sldNum" sz="quarter" idx="12"/>
          </p:nvPr>
        </p:nvSpPr>
        <p:spPr/>
        <p:txBody>
          <a:bodyPr/>
          <a:lstStyle/>
          <a:p>
            <a:fld id="{4951C5BB-8EDE-468C-AB1B-264BD38D2318}" type="slidenum">
              <a:rPr lang="en-US" smtClean="0"/>
              <a:t>‹#›</a:t>
            </a:fld>
            <a:endParaRPr lang="en-US"/>
          </a:p>
        </p:txBody>
      </p:sp>
    </p:spTree>
    <p:extLst>
      <p:ext uri="{BB962C8B-B14F-4D97-AF65-F5344CB8AC3E}">
        <p14:creationId xmlns:p14="http://schemas.microsoft.com/office/powerpoint/2010/main" val="32885477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D-DDBE-47AC-9BA0-63B15BE30D5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B8DD924-B005-4C56-A74A-C3768DF1627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84D2D6-9B00-4C6E-BBE4-190E58918FA7}"/>
              </a:ext>
            </a:extLst>
          </p:cNvPr>
          <p:cNvSpPr>
            <a:spLocks noGrp="1"/>
          </p:cNvSpPr>
          <p:nvPr>
            <p:ph type="dt" sz="half" idx="10"/>
          </p:nvPr>
        </p:nvSpPr>
        <p:spPr/>
        <p:txBody>
          <a:bodyPr/>
          <a:lstStyle/>
          <a:p>
            <a:fld id="{C617C503-630F-4768-8181-79A0FC0141C2}" type="datetimeFigureOut">
              <a:rPr lang="en-US" smtClean="0"/>
              <a:t>10/31/2021</a:t>
            </a:fld>
            <a:endParaRPr lang="en-US"/>
          </a:p>
        </p:txBody>
      </p:sp>
      <p:sp>
        <p:nvSpPr>
          <p:cNvPr id="5" name="Footer Placeholder 4">
            <a:extLst>
              <a:ext uri="{FF2B5EF4-FFF2-40B4-BE49-F238E27FC236}">
                <a16:creationId xmlns:a16="http://schemas.microsoft.com/office/drawing/2014/main" id="{E472474A-03AB-4BBC-AC61-9DFC16400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D2428-4FF7-4941-A012-88C22BD75E11}"/>
              </a:ext>
            </a:extLst>
          </p:cNvPr>
          <p:cNvSpPr>
            <a:spLocks noGrp="1"/>
          </p:cNvSpPr>
          <p:nvPr>
            <p:ph type="sldNum" sz="quarter" idx="12"/>
          </p:nvPr>
        </p:nvSpPr>
        <p:spPr/>
        <p:txBody>
          <a:bodyPr/>
          <a:lstStyle/>
          <a:p>
            <a:fld id="{4951C5BB-8EDE-468C-AB1B-264BD38D2318}" type="slidenum">
              <a:rPr lang="en-US" smtClean="0"/>
              <a:t>‹#›</a:t>
            </a:fld>
            <a:endParaRPr lang="en-US"/>
          </a:p>
        </p:txBody>
      </p:sp>
    </p:spTree>
    <p:extLst>
      <p:ext uri="{BB962C8B-B14F-4D97-AF65-F5344CB8AC3E}">
        <p14:creationId xmlns:p14="http://schemas.microsoft.com/office/powerpoint/2010/main" val="12807900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A4AB-FD8C-4196-933B-022B3C6C12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86B558-39AA-4ED4-9474-5A0E97A776C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8658D-596B-4791-B48B-F5921F502E5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469921-9FE3-462F-9E79-4141471DB0D9}"/>
              </a:ext>
            </a:extLst>
          </p:cNvPr>
          <p:cNvSpPr>
            <a:spLocks noGrp="1"/>
          </p:cNvSpPr>
          <p:nvPr>
            <p:ph type="dt" sz="half" idx="10"/>
          </p:nvPr>
        </p:nvSpPr>
        <p:spPr/>
        <p:txBody>
          <a:bodyPr/>
          <a:lstStyle/>
          <a:p>
            <a:fld id="{C617C503-630F-4768-8181-79A0FC0141C2}" type="datetimeFigureOut">
              <a:rPr lang="en-US" smtClean="0"/>
              <a:t>10/31/2021</a:t>
            </a:fld>
            <a:endParaRPr lang="en-US"/>
          </a:p>
        </p:txBody>
      </p:sp>
      <p:sp>
        <p:nvSpPr>
          <p:cNvPr id="6" name="Footer Placeholder 5">
            <a:extLst>
              <a:ext uri="{FF2B5EF4-FFF2-40B4-BE49-F238E27FC236}">
                <a16:creationId xmlns:a16="http://schemas.microsoft.com/office/drawing/2014/main" id="{9C19D899-5E16-4C46-9771-B934F879BD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E2A202-1618-4E0A-BABC-25EC359E6E5D}"/>
              </a:ext>
            </a:extLst>
          </p:cNvPr>
          <p:cNvSpPr>
            <a:spLocks noGrp="1"/>
          </p:cNvSpPr>
          <p:nvPr>
            <p:ph type="sldNum" sz="quarter" idx="12"/>
          </p:nvPr>
        </p:nvSpPr>
        <p:spPr/>
        <p:txBody>
          <a:bodyPr/>
          <a:lstStyle/>
          <a:p>
            <a:fld id="{4951C5BB-8EDE-468C-AB1B-264BD38D2318}" type="slidenum">
              <a:rPr lang="en-US" smtClean="0"/>
              <a:t>‹#›</a:t>
            </a:fld>
            <a:endParaRPr lang="en-US"/>
          </a:p>
        </p:txBody>
      </p:sp>
    </p:spTree>
    <p:extLst>
      <p:ext uri="{BB962C8B-B14F-4D97-AF65-F5344CB8AC3E}">
        <p14:creationId xmlns:p14="http://schemas.microsoft.com/office/powerpoint/2010/main" val="17110083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5CF3C-DC0A-48B7-96E3-1D63C877AAE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A82883-0258-45B3-9C4B-E3A63833ADE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C7F7D-DFA3-4EFB-9296-C111E2A9236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3FEF7F-F760-409B-B826-BD5A7088AFD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E1BD989-EEAA-4D6D-8F79-0CA28B1CFD2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AE7A72-01F1-49EF-BDEC-096899290679}"/>
              </a:ext>
            </a:extLst>
          </p:cNvPr>
          <p:cNvSpPr>
            <a:spLocks noGrp="1"/>
          </p:cNvSpPr>
          <p:nvPr>
            <p:ph type="dt" sz="half" idx="10"/>
          </p:nvPr>
        </p:nvSpPr>
        <p:spPr/>
        <p:txBody>
          <a:bodyPr/>
          <a:lstStyle/>
          <a:p>
            <a:fld id="{C617C503-630F-4768-8181-79A0FC0141C2}" type="datetimeFigureOut">
              <a:rPr lang="en-US" smtClean="0"/>
              <a:t>10/31/2021</a:t>
            </a:fld>
            <a:endParaRPr lang="en-US"/>
          </a:p>
        </p:txBody>
      </p:sp>
      <p:sp>
        <p:nvSpPr>
          <p:cNvPr id="8" name="Footer Placeholder 7">
            <a:extLst>
              <a:ext uri="{FF2B5EF4-FFF2-40B4-BE49-F238E27FC236}">
                <a16:creationId xmlns:a16="http://schemas.microsoft.com/office/drawing/2014/main" id="{C3410268-1214-4B84-8A35-809A1AB4E3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76624E-0EC8-411D-B187-2DB3D677F544}"/>
              </a:ext>
            </a:extLst>
          </p:cNvPr>
          <p:cNvSpPr>
            <a:spLocks noGrp="1"/>
          </p:cNvSpPr>
          <p:nvPr>
            <p:ph type="sldNum" sz="quarter" idx="12"/>
          </p:nvPr>
        </p:nvSpPr>
        <p:spPr/>
        <p:txBody>
          <a:bodyPr/>
          <a:lstStyle/>
          <a:p>
            <a:fld id="{4951C5BB-8EDE-468C-AB1B-264BD38D2318}" type="slidenum">
              <a:rPr lang="en-US" smtClean="0"/>
              <a:t>‹#›</a:t>
            </a:fld>
            <a:endParaRPr lang="en-US"/>
          </a:p>
        </p:txBody>
      </p:sp>
    </p:spTree>
    <p:extLst>
      <p:ext uri="{BB962C8B-B14F-4D97-AF65-F5344CB8AC3E}">
        <p14:creationId xmlns:p14="http://schemas.microsoft.com/office/powerpoint/2010/main" val="242759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160197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2822435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DB25-A2B7-414F-A9A7-809CDFF49C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566340-41A8-40A5-9637-EDD9F31C977B}"/>
              </a:ext>
            </a:extLst>
          </p:cNvPr>
          <p:cNvSpPr>
            <a:spLocks noGrp="1"/>
          </p:cNvSpPr>
          <p:nvPr>
            <p:ph type="dt" sz="half" idx="10"/>
          </p:nvPr>
        </p:nvSpPr>
        <p:spPr/>
        <p:txBody>
          <a:bodyPr/>
          <a:lstStyle/>
          <a:p>
            <a:fld id="{C617C503-630F-4768-8181-79A0FC0141C2}" type="datetimeFigureOut">
              <a:rPr lang="en-US" smtClean="0"/>
              <a:t>10/31/2021</a:t>
            </a:fld>
            <a:endParaRPr lang="en-US"/>
          </a:p>
        </p:txBody>
      </p:sp>
      <p:sp>
        <p:nvSpPr>
          <p:cNvPr id="4" name="Footer Placeholder 3">
            <a:extLst>
              <a:ext uri="{FF2B5EF4-FFF2-40B4-BE49-F238E27FC236}">
                <a16:creationId xmlns:a16="http://schemas.microsoft.com/office/drawing/2014/main" id="{9221D6A0-AFF4-471D-BB0B-84AEA9122E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876616-8ADB-4BA9-B89E-C4278CD349CC}"/>
              </a:ext>
            </a:extLst>
          </p:cNvPr>
          <p:cNvSpPr>
            <a:spLocks noGrp="1"/>
          </p:cNvSpPr>
          <p:nvPr>
            <p:ph type="sldNum" sz="quarter" idx="12"/>
          </p:nvPr>
        </p:nvSpPr>
        <p:spPr/>
        <p:txBody>
          <a:bodyPr/>
          <a:lstStyle/>
          <a:p>
            <a:fld id="{4951C5BB-8EDE-468C-AB1B-264BD38D2318}" type="slidenum">
              <a:rPr lang="en-US" smtClean="0"/>
              <a:t>‹#›</a:t>
            </a:fld>
            <a:endParaRPr lang="en-US"/>
          </a:p>
        </p:txBody>
      </p:sp>
    </p:spTree>
    <p:extLst>
      <p:ext uri="{BB962C8B-B14F-4D97-AF65-F5344CB8AC3E}">
        <p14:creationId xmlns:p14="http://schemas.microsoft.com/office/powerpoint/2010/main" val="31416701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CA0DDE-5094-4008-9959-B58DAB16373E}"/>
              </a:ext>
            </a:extLst>
          </p:cNvPr>
          <p:cNvSpPr>
            <a:spLocks noGrp="1"/>
          </p:cNvSpPr>
          <p:nvPr>
            <p:ph type="dt" sz="half" idx="10"/>
          </p:nvPr>
        </p:nvSpPr>
        <p:spPr/>
        <p:txBody>
          <a:bodyPr/>
          <a:lstStyle/>
          <a:p>
            <a:fld id="{C617C503-630F-4768-8181-79A0FC0141C2}" type="datetimeFigureOut">
              <a:rPr lang="en-US" smtClean="0"/>
              <a:t>10/31/2021</a:t>
            </a:fld>
            <a:endParaRPr lang="en-US"/>
          </a:p>
        </p:txBody>
      </p:sp>
      <p:sp>
        <p:nvSpPr>
          <p:cNvPr id="3" name="Footer Placeholder 2">
            <a:extLst>
              <a:ext uri="{FF2B5EF4-FFF2-40B4-BE49-F238E27FC236}">
                <a16:creationId xmlns:a16="http://schemas.microsoft.com/office/drawing/2014/main" id="{6FF1BC30-8D6E-4419-8D4E-B1739B5B14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058F19-352E-48DE-895E-F4460DE4236E}"/>
              </a:ext>
            </a:extLst>
          </p:cNvPr>
          <p:cNvSpPr>
            <a:spLocks noGrp="1"/>
          </p:cNvSpPr>
          <p:nvPr>
            <p:ph type="sldNum" sz="quarter" idx="12"/>
          </p:nvPr>
        </p:nvSpPr>
        <p:spPr/>
        <p:txBody>
          <a:bodyPr/>
          <a:lstStyle/>
          <a:p>
            <a:fld id="{4951C5BB-8EDE-468C-AB1B-264BD38D2318}" type="slidenum">
              <a:rPr lang="en-US" smtClean="0"/>
              <a:t>‹#›</a:t>
            </a:fld>
            <a:endParaRPr lang="en-US"/>
          </a:p>
        </p:txBody>
      </p:sp>
    </p:spTree>
    <p:extLst>
      <p:ext uri="{BB962C8B-B14F-4D97-AF65-F5344CB8AC3E}">
        <p14:creationId xmlns:p14="http://schemas.microsoft.com/office/powerpoint/2010/main" val="6937913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96A08-3CC1-4DE9-B7EE-B175344E209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0215CA2-B60A-4C11-8842-05FC8AE65D2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8F5362-CF66-4D54-90F4-576A22E0B51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A6989C6-C42A-4106-9CD2-1B93F66C48D7}"/>
              </a:ext>
            </a:extLst>
          </p:cNvPr>
          <p:cNvSpPr>
            <a:spLocks noGrp="1"/>
          </p:cNvSpPr>
          <p:nvPr>
            <p:ph type="dt" sz="half" idx="10"/>
          </p:nvPr>
        </p:nvSpPr>
        <p:spPr/>
        <p:txBody>
          <a:bodyPr/>
          <a:lstStyle/>
          <a:p>
            <a:fld id="{C617C503-630F-4768-8181-79A0FC0141C2}" type="datetimeFigureOut">
              <a:rPr lang="en-US" smtClean="0"/>
              <a:t>10/31/2021</a:t>
            </a:fld>
            <a:endParaRPr lang="en-US"/>
          </a:p>
        </p:txBody>
      </p:sp>
      <p:sp>
        <p:nvSpPr>
          <p:cNvPr id="6" name="Footer Placeholder 5">
            <a:extLst>
              <a:ext uri="{FF2B5EF4-FFF2-40B4-BE49-F238E27FC236}">
                <a16:creationId xmlns:a16="http://schemas.microsoft.com/office/drawing/2014/main" id="{0F8A23E7-AE2B-4F74-B11D-0F762D335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8C6776-CE62-48DB-90F4-6E430B8AA4A4}"/>
              </a:ext>
            </a:extLst>
          </p:cNvPr>
          <p:cNvSpPr>
            <a:spLocks noGrp="1"/>
          </p:cNvSpPr>
          <p:nvPr>
            <p:ph type="sldNum" sz="quarter" idx="12"/>
          </p:nvPr>
        </p:nvSpPr>
        <p:spPr/>
        <p:txBody>
          <a:bodyPr/>
          <a:lstStyle/>
          <a:p>
            <a:fld id="{4951C5BB-8EDE-468C-AB1B-264BD38D2318}" type="slidenum">
              <a:rPr lang="en-US" smtClean="0"/>
              <a:t>‹#›</a:t>
            </a:fld>
            <a:endParaRPr lang="en-US"/>
          </a:p>
        </p:txBody>
      </p:sp>
    </p:spTree>
    <p:extLst>
      <p:ext uri="{BB962C8B-B14F-4D97-AF65-F5344CB8AC3E}">
        <p14:creationId xmlns:p14="http://schemas.microsoft.com/office/powerpoint/2010/main" val="23546804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1C2CA-FA93-4C1E-B638-3DD4D51F9CB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85BEA36-92C2-4537-A159-96E0EBA1672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0A75B25-BE78-473C-9110-3BD47B79C5A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9BCC99F-CAEF-4702-B57D-E8D46E014A45}"/>
              </a:ext>
            </a:extLst>
          </p:cNvPr>
          <p:cNvSpPr>
            <a:spLocks noGrp="1"/>
          </p:cNvSpPr>
          <p:nvPr>
            <p:ph type="dt" sz="half" idx="10"/>
          </p:nvPr>
        </p:nvSpPr>
        <p:spPr/>
        <p:txBody>
          <a:bodyPr/>
          <a:lstStyle/>
          <a:p>
            <a:fld id="{C617C503-630F-4768-8181-79A0FC0141C2}" type="datetimeFigureOut">
              <a:rPr lang="en-US" smtClean="0"/>
              <a:t>10/31/2021</a:t>
            </a:fld>
            <a:endParaRPr lang="en-US"/>
          </a:p>
        </p:txBody>
      </p:sp>
      <p:sp>
        <p:nvSpPr>
          <p:cNvPr id="6" name="Footer Placeholder 5">
            <a:extLst>
              <a:ext uri="{FF2B5EF4-FFF2-40B4-BE49-F238E27FC236}">
                <a16:creationId xmlns:a16="http://schemas.microsoft.com/office/drawing/2014/main" id="{09F5DF8E-9FDA-4351-996F-09FF505AC1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124ED1-4F61-4DB7-B575-9118435EB1DC}"/>
              </a:ext>
            </a:extLst>
          </p:cNvPr>
          <p:cNvSpPr>
            <a:spLocks noGrp="1"/>
          </p:cNvSpPr>
          <p:nvPr>
            <p:ph type="sldNum" sz="quarter" idx="12"/>
          </p:nvPr>
        </p:nvSpPr>
        <p:spPr/>
        <p:txBody>
          <a:bodyPr/>
          <a:lstStyle/>
          <a:p>
            <a:fld id="{4951C5BB-8EDE-468C-AB1B-264BD38D2318}" type="slidenum">
              <a:rPr lang="en-US" smtClean="0"/>
              <a:t>‹#›</a:t>
            </a:fld>
            <a:endParaRPr lang="en-US"/>
          </a:p>
        </p:txBody>
      </p:sp>
    </p:spTree>
    <p:extLst>
      <p:ext uri="{BB962C8B-B14F-4D97-AF65-F5344CB8AC3E}">
        <p14:creationId xmlns:p14="http://schemas.microsoft.com/office/powerpoint/2010/main" val="21029557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DA13F-9320-432F-BE19-E05A3BD247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6F158C-4F98-41BD-89F5-3C71CA10AB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D6E337-74EF-4A0A-8B0F-66A63B4F97A5}"/>
              </a:ext>
            </a:extLst>
          </p:cNvPr>
          <p:cNvSpPr>
            <a:spLocks noGrp="1"/>
          </p:cNvSpPr>
          <p:nvPr>
            <p:ph type="dt" sz="half" idx="10"/>
          </p:nvPr>
        </p:nvSpPr>
        <p:spPr/>
        <p:txBody>
          <a:bodyPr/>
          <a:lstStyle/>
          <a:p>
            <a:fld id="{C617C503-630F-4768-8181-79A0FC0141C2}" type="datetimeFigureOut">
              <a:rPr lang="en-US" smtClean="0"/>
              <a:t>10/31/2021</a:t>
            </a:fld>
            <a:endParaRPr lang="en-US"/>
          </a:p>
        </p:txBody>
      </p:sp>
      <p:sp>
        <p:nvSpPr>
          <p:cNvPr id="5" name="Footer Placeholder 4">
            <a:extLst>
              <a:ext uri="{FF2B5EF4-FFF2-40B4-BE49-F238E27FC236}">
                <a16:creationId xmlns:a16="http://schemas.microsoft.com/office/drawing/2014/main" id="{11420C64-8059-400D-A619-1CF83F6D1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2A8E6A-5F0B-441F-ABB6-22F3CAB96D01}"/>
              </a:ext>
            </a:extLst>
          </p:cNvPr>
          <p:cNvSpPr>
            <a:spLocks noGrp="1"/>
          </p:cNvSpPr>
          <p:nvPr>
            <p:ph type="sldNum" sz="quarter" idx="12"/>
          </p:nvPr>
        </p:nvSpPr>
        <p:spPr/>
        <p:txBody>
          <a:bodyPr/>
          <a:lstStyle/>
          <a:p>
            <a:fld id="{4951C5BB-8EDE-468C-AB1B-264BD38D2318}" type="slidenum">
              <a:rPr lang="en-US" smtClean="0"/>
              <a:t>‹#›</a:t>
            </a:fld>
            <a:endParaRPr lang="en-US"/>
          </a:p>
        </p:txBody>
      </p:sp>
    </p:spTree>
    <p:extLst>
      <p:ext uri="{BB962C8B-B14F-4D97-AF65-F5344CB8AC3E}">
        <p14:creationId xmlns:p14="http://schemas.microsoft.com/office/powerpoint/2010/main" val="40051389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C9CF80-C1A8-44BC-96D0-5A043BA4B61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9F0C2C-491B-46F8-BFAA-D1C25105050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537687-7A4C-4027-A331-37842664762F}"/>
              </a:ext>
            </a:extLst>
          </p:cNvPr>
          <p:cNvSpPr>
            <a:spLocks noGrp="1"/>
          </p:cNvSpPr>
          <p:nvPr>
            <p:ph type="dt" sz="half" idx="10"/>
          </p:nvPr>
        </p:nvSpPr>
        <p:spPr/>
        <p:txBody>
          <a:bodyPr/>
          <a:lstStyle/>
          <a:p>
            <a:fld id="{C617C503-630F-4768-8181-79A0FC0141C2}" type="datetimeFigureOut">
              <a:rPr lang="en-US" smtClean="0"/>
              <a:t>10/31/2021</a:t>
            </a:fld>
            <a:endParaRPr lang="en-US"/>
          </a:p>
        </p:txBody>
      </p:sp>
      <p:sp>
        <p:nvSpPr>
          <p:cNvPr id="5" name="Footer Placeholder 4">
            <a:extLst>
              <a:ext uri="{FF2B5EF4-FFF2-40B4-BE49-F238E27FC236}">
                <a16:creationId xmlns:a16="http://schemas.microsoft.com/office/drawing/2014/main" id="{06E425D9-09FB-4F47-9E42-C0B0DBA7E2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667E40-5B23-470E-96FF-DC62A4DBFE6F}"/>
              </a:ext>
            </a:extLst>
          </p:cNvPr>
          <p:cNvSpPr>
            <a:spLocks noGrp="1"/>
          </p:cNvSpPr>
          <p:nvPr>
            <p:ph type="sldNum" sz="quarter" idx="12"/>
          </p:nvPr>
        </p:nvSpPr>
        <p:spPr/>
        <p:txBody>
          <a:bodyPr/>
          <a:lstStyle/>
          <a:p>
            <a:fld id="{4951C5BB-8EDE-468C-AB1B-264BD38D2318}" type="slidenum">
              <a:rPr lang="en-US" smtClean="0"/>
              <a:t>‹#›</a:t>
            </a:fld>
            <a:endParaRPr lang="en-US"/>
          </a:p>
        </p:txBody>
      </p:sp>
    </p:spTree>
    <p:extLst>
      <p:ext uri="{BB962C8B-B14F-4D97-AF65-F5344CB8AC3E}">
        <p14:creationId xmlns:p14="http://schemas.microsoft.com/office/powerpoint/2010/main" val="424284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160197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5099806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4"/>
            <a:ext cx="4114800" cy="1306512"/>
          </a:xfrm>
        </p:spPr>
        <p:txBody>
          <a:bodyPr/>
          <a:lstStyle>
            <a:lvl1pPr marL="254982" indent="-254982">
              <a:lnSpc>
                <a:spcPct val="90000"/>
              </a:lnSpc>
              <a:defRPr sz="2100"/>
            </a:lvl1pPr>
            <a:lvl2pPr marL="505004" indent="-244068">
              <a:lnSpc>
                <a:spcPct val="90000"/>
              </a:lnSpc>
              <a:defRPr sz="1800"/>
            </a:lvl2pPr>
            <a:lvl3pPr marL="715339" indent="-216288">
              <a:lnSpc>
                <a:spcPct val="90000"/>
              </a:lnSpc>
              <a:defRPr sz="1500"/>
            </a:lvl3pPr>
            <a:lvl4pPr marL="920714" indent="-205375">
              <a:lnSpc>
                <a:spcPct val="90000"/>
              </a:lnSpc>
              <a:defRPr sz="1350"/>
            </a:lvl4pPr>
            <a:lvl5pPr marL="1137002" indent="-210335">
              <a:lnSpc>
                <a:spcPct val="90000"/>
              </a:lnSpc>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4"/>
            <a:ext cx="4114800" cy="1306512"/>
          </a:xfrm>
        </p:spPr>
        <p:txBody>
          <a:bodyPr/>
          <a:lstStyle>
            <a:lvl1pPr marL="260936" indent="-260936">
              <a:lnSpc>
                <a:spcPct val="90000"/>
              </a:lnSpc>
              <a:defRPr sz="2100"/>
            </a:lvl1pPr>
            <a:lvl2pPr marL="505004" indent="-254982">
              <a:lnSpc>
                <a:spcPct val="90000"/>
              </a:lnSpc>
              <a:defRPr sz="1800"/>
            </a:lvl2pPr>
            <a:lvl3pPr marL="721292" indent="-227202">
              <a:lnSpc>
                <a:spcPct val="90000"/>
              </a:lnSpc>
              <a:defRPr sz="1500"/>
            </a:lvl3pPr>
            <a:lvl4pPr marL="920714" indent="-199422">
              <a:lnSpc>
                <a:spcPct val="90000"/>
              </a:lnSpc>
              <a:defRPr sz="1350"/>
            </a:lvl4pPr>
            <a:lvl5pPr marL="1137002" indent="-205375">
              <a:lnSpc>
                <a:spcPct val="90000"/>
              </a:lnSpc>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0323871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844366"/>
            <a:ext cx="4114800" cy="259686"/>
          </a:xfrm>
        </p:spPr>
        <p:txBody>
          <a:bodyPr anchor="b"/>
          <a:lstStyle>
            <a:lvl1pPr marL="0" indent="0">
              <a:lnSpc>
                <a:spcPct val="90000"/>
              </a:lnSpc>
              <a:spcBef>
                <a:spcPts val="0"/>
              </a:spcBef>
              <a:buNone/>
              <a:defRPr sz="1875" b="1"/>
            </a:lvl1pPr>
            <a:lvl2pPr marL="342887" indent="0">
              <a:buNone/>
              <a:defRPr sz="1500" b="1"/>
            </a:lvl2pPr>
            <a:lvl3pPr marL="685772" indent="0">
              <a:buNone/>
              <a:defRPr sz="1350" b="1"/>
            </a:lvl3pPr>
            <a:lvl4pPr marL="1028659" indent="0">
              <a:buNone/>
              <a:defRPr sz="1200" b="1"/>
            </a:lvl4pPr>
            <a:lvl5pPr marL="1371545" indent="0">
              <a:buNone/>
              <a:defRPr sz="1200" b="1"/>
            </a:lvl5pPr>
            <a:lvl6pPr marL="1714432" indent="0">
              <a:buNone/>
              <a:defRPr sz="1200" b="1"/>
            </a:lvl6pPr>
            <a:lvl7pPr marL="2057318" indent="0">
              <a:buNone/>
              <a:defRPr sz="1200" b="1"/>
            </a:lvl7pPr>
            <a:lvl8pPr marL="2400204" indent="0">
              <a:buNone/>
              <a:defRPr sz="1200" b="1"/>
            </a:lvl8pPr>
            <a:lvl9pPr marL="2743091" indent="0">
              <a:buNone/>
              <a:defRPr sz="12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153008"/>
          </a:xfrm>
        </p:spPr>
        <p:txBody>
          <a:bodyPr/>
          <a:lstStyle>
            <a:lvl1pPr marL="211328" indent="-211328">
              <a:defRPr sz="1725"/>
            </a:lvl1pPr>
            <a:lvl2pPr marL="421664" indent="-199422">
              <a:defRPr sz="1500"/>
            </a:lvl2pPr>
            <a:lvl3pPr marL="610172" indent="-182555">
              <a:defRPr sz="1350"/>
            </a:lvl3pPr>
            <a:lvl4pPr marL="787766" indent="-171642">
              <a:defRPr sz="1275"/>
            </a:lvl4pPr>
            <a:lvl5pPr marL="959408" indent="-154775">
              <a:defRPr sz="1275"/>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2" y="1844366"/>
            <a:ext cx="4117019" cy="259686"/>
          </a:xfrm>
        </p:spPr>
        <p:txBody>
          <a:bodyPr anchor="b"/>
          <a:lstStyle>
            <a:lvl1pPr marL="0" indent="0">
              <a:lnSpc>
                <a:spcPct val="90000"/>
              </a:lnSpc>
              <a:spcBef>
                <a:spcPts val="0"/>
              </a:spcBef>
              <a:buNone/>
              <a:defRPr sz="1875" b="1"/>
            </a:lvl1pPr>
            <a:lvl2pPr marL="342887" indent="0">
              <a:buNone/>
              <a:defRPr sz="1500" b="1"/>
            </a:lvl2pPr>
            <a:lvl3pPr marL="685772" indent="0">
              <a:buNone/>
              <a:defRPr sz="1350" b="1"/>
            </a:lvl3pPr>
            <a:lvl4pPr marL="1028659" indent="0">
              <a:buNone/>
              <a:defRPr sz="1200" b="1"/>
            </a:lvl4pPr>
            <a:lvl5pPr marL="1371545" indent="0">
              <a:buNone/>
              <a:defRPr sz="1200" b="1"/>
            </a:lvl5pPr>
            <a:lvl6pPr marL="1714432" indent="0">
              <a:buNone/>
              <a:defRPr sz="1200" b="1"/>
            </a:lvl6pPr>
            <a:lvl7pPr marL="2057318" indent="0">
              <a:buNone/>
              <a:defRPr sz="1200" b="1"/>
            </a:lvl7pPr>
            <a:lvl8pPr marL="2400204" indent="0">
              <a:buNone/>
              <a:defRPr sz="1200" b="1"/>
            </a:lvl8pPr>
            <a:lvl9pPr marL="274309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153008"/>
          </a:xfrm>
        </p:spPr>
        <p:txBody>
          <a:bodyPr/>
          <a:lstStyle>
            <a:lvl1pPr marL="222241" indent="-222241">
              <a:defRPr sz="1725"/>
            </a:lvl1pPr>
            <a:lvl2pPr marL="427616" indent="-205375">
              <a:defRPr sz="1500"/>
            </a:lvl2pPr>
            <a:lvl3pPr marL="616124" indent="-183548">
              <a:defRPr sz="1350"/>
            </a:lvl3pPr>
            <a:lvl4pPr marL="787766" indent="-177595">
              <a:defRPr sz="1275"/>
            </a:lvl4pPr>
            <a:lvl5pPr marL="959408" indent="-165689">
              <a:defRPr sz="1275"/>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7997079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7380219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918558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59396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8000">
              <a:srgbClr val="004890"/>
            </a:gs>
            <a:gs pos="0">
              <a:srgbClr val="0070C0"/>
            </a:gs>
            <a:gs pos="100000">
              <a:srgbClr val="00206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90"/>
            <a:ext cx="8382000" cy="498598"/>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7"/>
            <a:ext cx="8382000" cy="1601977"/>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58453120"/>
      </p:ext>
    </p:extLst>
  </p:cSld>
  <p:clrMap bg1="dk1" tx1="lt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685772" rtl="0" eaLnBrk="1" latinLnBrk="0" hangingPunct="1">
        <a:lnSpc>
          <a:spcPct val="90000"/>
        </a:lnSpc>
        <a:spcBef>
          <a:spcPct val="0"/>
        </a:spcBef>
        <a:buNone/>
        <a:defRPr lang="en-US" sz="3600" b="0" kern="1200" cap="none" spc="-113"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297656" indent="-297656" algn="l" defTabSz="685772" rtl="0" eaLnBrk="1" latinLnBrk="0" hangingPunct="1">
        <a:lnSpc>
          <a:spcPct val="90000"/>
        </a:lnSpc>
        <a:spcBef>
          <a:spcPct val="20000"/>
        </a:spcBef>
        <a:buFontTx/>
        <a:buBlip>
          <a:blip r:embed="rId14"/>
        </a:buBlip>
        <a:defRPr sz="2400" kern="1200">
          <a:solidFill>
            <a:schemeClr val="tx1"/>
          </a:solidFill>
          <a:latin typeface="+mn-lt"/>
          <a:ea typeface="+mn-ea"/>
          <a:cs typeface="+mn-cs"/>
        </a:defRPr>
      </a:lvl1pPr>
      <a:lvl2pPr marL="685800" indent="-297656" algn="l" defTabSz="685772" rtl="0" eaLnBrk="1" latinLnBrk="0" hangingPunct="1">
        <a:lnSpc>
          <a:spcPct val="90000"/>
        </a:lnSpc>
        <a:spcBef>
          <a:spcPct val="20000"/>
        </a:spcBef>
        <a:buFontTx/>
        <a:buBlip>
          <a:blip r:embed="rId15"/>
        </a:buBlip>
        <a:defRPr sz="2100" kern="1200">
          <a:solidFill>
            <a:schemeClr val="tx1"/>
          </a:solidFill>
          <a:latin typeface="+mn-lt"/>
          <a:ea typeface="+mn-ea"/>
          <a:cs typeface="+mn-cs"/>
        </a:defRPr>
      </a:lvl2pPr>
      <a:lvl3pPr marL="944166" indent="-258366" algn="l" defTabSz="685772" rtl="0" eaLnBrk="1" latinLnBrk="0" hangingPunct="1">
        <a:lnSpc>
          <a:spcPct val="90000"/>
        </a:lnSpc>
        <a:spcBef>
          <a:spcPct val="20000"/>
        </a:spcBef>
        <a:buFontTx/>
        <a:buBlip>
          <a:blip r:embed="rId15"/>
        </a:buBlip>
        <a:defRPr sz="1800" kern="1200">
          <a:solidFill>
            <a:schemeClr val="tx1"/>
          </a:solidFill>
          <a:latin typeface="+mn-lt"/>
          <a:ea typeface="+mn-ea"/>
          <a:cs typeface="+mn-cs"/>
        </a:defRPr>
      </a:lvl3pPr>
      <a:lvl4pPr marL="1203722" indent="-259556" algn="l" defTabSz="685772" rtl="0" eaLnBrk="1" latinLnBrk="0" hangingPunct="1">
        <a:lnSpc>
          <a:spcPct val="90000"/>
        </a:lnSpc>
        <a:spcBef>
          <a:spcPct val="20000"/>
        </a:spcBef>
        <a:buFontTx/>
        <a:buBlip>
          <a:blip r:embed="rId15"/>
        </a:buBlip>
        <a:defRPr sz="1800" kern="1200">
          <a:solidFill>
            <a:schemeClr val="tx1"/>
          </a:solidFill>
          <a:latin typeface="+mn-lt"/>
          <a:ea typeface="+mn-ea"/>
          <a:cs typeface="+mn-cs"/>
        </a:defRPr>
      </a:lvl4pPr>
      <a:lvl5pPr marL="1456135" indent="-252413" algn="l" defTabSz="685772" rtl="0" eaLnBrk="1" latinLnBrk="0" hangingPunct="1">
        <a:lnSpc>
          <a:spcPct val="90000"/>
        </a:lnSpc>
        <a:spcBef>
          <a:spcPct val="20000"/>
        </a:spcBef>
        <a:buFontTx/>
        <a:buBlip>
          <a:blip r:embed="rId15"/>
        </a:buBlip>
        <a:defRPr sz="1800" kern="1200">
          <a:solidFill>
            <a:schemeClr val="tx1"/>
          </a:solidFill>
          <a:latin typeface="+mn-lt"/>
          <a:ea typeface="+mn-ea"/>
          <a:cs typeface="+mn-cs"/>
        </a:defRPr>
      </a:lvl5pPr>
      <a:lvl6pPr marL="1885874"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61"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47"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34"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72" rtl="0" eaLnBrk="1" latinLnBrk="0" hangingPunct="1">
        <a:defRPr sz="1350" kern="1200">
          <a:solidFill>
            <a:schemeClr val="tx1"/>
          </a:solidFill>
          <a:latin typeface="+mn-lt"/>
          <a:ea typeface="+mn-ea"/>
          <a:cs typeface="+mn-cs"/>
        </a:defRPr>
      </a:lvl1pPr>
      <a:lvl2pPr marL="342887" algn="l" defTabSz="685772" rtl="0" eaLnBrk="1" latinLnBrk="0" hangingPunct="1">
        <a:defRPr sz="1350" kern="1200">
          <a:solidFill>
            <a:schemeClr val="tx1"/>
          </a:solidFill>
          <a:latin typeface="+mn-lt"/>
          <a:ea typeface="+mn-ea"/>
          <a:cs typeface="+mn-cs"/>
        </a:defRPr>
      </a:lvl2pPr>
      <a:lvl3pPr marL="685772" algn="l" defTabSz="685772" rtl="0" eaLnBrk="1" latinLnBrk="0" hangingPunct="1">
        <a:defRPr sz="1350" kern="1200">
          <a:solidFill>
            <a:schemeClr val="tx1"/>
          </a:solidFill>
          <a:latin typeface="+mn-lt"/>
          <a:ea typeface="+mn-ea"/>
          <a:cs typeface="+mn-cs"/>
        </a:defRPr>
      </a:lvl3pPr>
      <a:lvl4pPr marL="1028659" algn="l" defTabSz="685772" rtl="0" eaLnBrk="1" latinLnBrk="0" hangingPunct="1">
        <a:defRPr sz="1350" kern="1200">
          <a:solidFill>
            <a:schemeClr val="tx1"/>
          </a:solidFill>
          <a:latin typeface="+mn-lt"/>
          <a:ea typeface="+mn-ea"/>
          <a:cs typeface="+mn-cs"/>
        </a:defRPr>
      </a:lvl4pPr>
      <a:lvl5pPr marL="1371545" algn="l" defTabSz="685772" rtl="0" eaLnBrk="1" latinLnBrk="0" hangingPunct="1">
        <a:defRPr sz="1350" kern="1200">
          <a:solidFill>
            <a:schemeClr val="tx1"/>
          </a:solidFill>
          <a:latin typeface="+mn-lt"/>
          <a:ea typeface="+mn-ea"/>
          <a:cs typeface="+mn-cs"/>
        </a:defRPr>
      </a:lvl5pPr>
      <a:lvl6pPr marL="1714432" algn="l" defTabSz="685772" rtl="0" eaLnBrk="1" latinLnBrk="0" hangingPunct="1">
        <a:defRPr sz="1350" kern="1200">
          <a:solidFill>
            <a:schemeClr val="tx1"/>
          </a:solidFill>
          <a:latin typeface="+mn-lt"/>
          <a:ea typeface="+mn-ea"/>
          <a:cs typeface="+mn-cs"/>
        </a:defRPr>
      </a:lvl6pPr>
      <a:lvl7pPr marL="2057318" algn="l" defTabSz="685772" rtl="0" eaLnBrk="1" latinLnBrk="0" hangingPunct="1">
        <a:defRPr sz="1350" kern="1200">
          <a:solidFill>
            <a:schemeClr val="tx1"/>
          </a:solidFill>
          <a:latin typeface="+mn-lt"/>
          <a:ea typeface="+mn-ea"/>
          <a:cs typeface="+mn-cs"/>
        </a:defRPr>
      </a:lvl7pPr>
      <a:lvl8pPr marL="2400204" algn="l" defTabSz="685772" rtl="0" eaLnBrk="1" latinLnBrk="0" hangingPunct="1">
        <a:defRPr sz="1350" kern="1200">
          <a:solidFill>
            <a:schemeClr val="tx1"/>
          </a:solidFill>
          <a:latin typeface="+mn-lt"/>
          <a:ea typeface="+mn-ea"/>
          <a:cs typeface="+mn-cs"/>
        </a:defRPr>
      </a:lvl8pPr>
      <a:lvl9pPr marL="2743091" algn="l" defTabSz="685772"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8000">
              <a:srgbClr val="004890"/>
            </a:gs>
            <a:gs pos="0">
              <a:srgbClr val="0070C0"/>
            </a:gs>
            <a:gs pos="100000">
              <a:srgbClr val="00206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89357361"/>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BCF868-A74B-4A91-A4FF-1DBC54CCCB2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842AE-68FA-4B3C-891F-7D059779271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29E42-EE5A-4AD9-803D-5060142EA02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617C503-630F-4768-8181-79A0FC0141C2}" type="datetimeFigureOut">
              <a:rPr lang="en-US" smtClean="0"/>
              <a:t>10/31/2021</a:t>
            </a:fld>
            <a:endParaRPr lang="en-US"/>
          </a:p>
        </p:txBody>
      </p:sp>
      <p:sp>
        <p:nvSpPr>
          <p:cNvPr id="5" name="Footer Placeholder 4">
            <a:extLst>
              <a:ext uri="{FF2B5EF4-FFF2-40B4-BE49-F238E27FC236}">
                <a16:creationId xmlns:a16="http://schemas.microsoft.com/office/drawing/2014/main" id="{9E9381E5-190C-4873-921E-C31461791B3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6FEF84-91D4-4D55-B837-212A37CBECD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51C5BB-8EDE-468C-AB1B-264BD38D2318}" type="slidenum">
              <a:rPr lang="en-US" smtClean="0"/>
              <a:t>‹#›</a:t>
            </a:fld>
            <a:endParaRPr lang="en-US"/>
          </a:p>
        </p:txBody>
      </p:sp>
    </p:spTree>
    <p:extLst>
      <p:ext uri="{BB962C8B-B14F-4D97-AF65-F5344CB8AC3E}">
        <p14:creationId xmlns:p14="http://schemas.microsoft.com/office/powerpoint/2010/main" val="17455548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8" Type="http://schemas.openxmlformats.org/officeDocument/2006/relationships/hyperlink" Target="https://biblehub.com/greek/o_dais_5603.htm" TargetMode="External"/><Relationship Id="rId13" Type="http://schemas.openxmlformats.org/officeDocument/2006/relationships/hyperlink" Target="https://biblehub.com/greek/kardia_2588.htm" TargetMode="External"/><Relationship Id="rId3" Type="http://schemas.openxmlformats.org/officeDocument/2006/relationships/hyperlink" Target="https://biblehub.com/greek/heautois_1438.htm" TargetMode="External"/><Relationship Id="rId7" Type="http://schemas.openxmlformats.org/officeDocument/2006/relationships/hyperlink" Target="https://biblehub.com/greek/hymnois_5215.htm" TargetMode="External"/><Relationship Id="rId12" Type="http://schemas.openxmlformats.org/officeDocument/2006/relationships/hyperlink" Target="https://biblehub.com/greek/te__3588.htm" TargetMode="External"/><Relationship Id="rId2" Type="http://schemas.openxmlformats.org/officeDocument/2006/relationships/hyperlink" Target="https://biblehub.com/greek/lalountes_2980.htm" TargetMode="External"/><Relationship Id="rId16" Type="http://schemas.openxmlformats.org/officeDocument/2006/relationships/hyperlink" Target="https://biblehub.com/greek/kyrio__2962.htm" TargetMode="External"/><Relationship Id="rId1" Type="http://schemas.openxmlformats.org/officeDocument/2006/relationships/slideLayout" Target="../slideLayouts/slideLayout25.xml"/><Relationship Id="rId6" Type="http://schemas.openxmlformats.org/officeDocument/2006/relationships/hyperlink" Target="https://biblehub.com/greek/kai_2532.htm" TargetMode="External"/><Relationship Id="rId11" Type="http://schemas.openxmlformats.org/officeDocument/2006/relationships/hyperlink" Target="https://biblehub.com/greek/psallontes_5567.htm" TargetMode="External"/><Relationship Id="rId5" Type="http://schemas.openxmlformats.org/officeDocument/2006/relationships/hyperlink" Target="https://biblehub.com/greek/psalmois_5568.htm" TargetMode="External"/><Relationship Id="rId15" Type="http://schemas.openxmlformats.org/officeDocument/2006/relationships/hyperlink" Target="https://biblehub.com/greek/to__3588.htm" TargetMode="External"/><Relationship Id="rId10" Type="http://schemas.openxmlformats.org/officeDocument/2006/relationships/hyperlink" Target="https://biblehub.com/greek/adontes_103.htm" TargetMode="External"/><Relationship Id="rId4" Type="http://schemas.openxmlformats.org/officeDocument/2006/relationships/hyperlink" Target="https://biblehub.com/greek/en_1722.htm" TargetMode="External"/><Relationship Id="rId9" Type="http://schemas.openxmlformats.org/officeDocument/2006/relationships/hyperlink" Target="https://biblehub.com/greek/pneumatikais_4152.htm" TargetMode="External"/><Relationship Id="rId14" Type="http://schemas.openxmlformats.org/officeDocument/2006/relationships/hyperlink" Target="https://biblehub.com/greek/hymo_n_4771.ht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biblehub.com/greek/o_dais_5603.htm" TargetMode="External"/><Relationship Id="rId13" Type="http://schemas.openxmlformats.org/officeDocument/2006/relationships/hyperlink" Target="https://biblehub.com/greek/kardia_2588.htm" TargetMode="External"/><Relationship Id="rId3" Type="http://schemas.openxmlformats.org/officeDocument/2006/relationships/hyperlink" Target="https://biblehub.com/greek/heautois_1438.htm" TargetMode="External"/><Relationship Id="rId7" Type="http://schemas.openxmlformats.org/officeDocument/2006/relationships/hyperlink" Target="https://biblehub.com/greek/hymnois_5215.htm" TargetMode="External"/><Relationship Id="rId12" Type="http://schemas.openxmlformats.org/officeDocument/2006/relationships/hyperlink" Target="https://biblehub.com/greek/te__3588.htm" TargetMode="External"/><Relationship Id="rId2" Type="http://schemas.openxmlformats.org/officeDocument/2006/relationships/hyperlink" Target="https://biblehub.com/greek/lalountes_2980.htm" TargetMode="External"/><Relationship Id="rId16" Type="http://schemas.openxmlformats.org/officeDocument/2006/relationships/hyperlink" Target="https://biblehub.com/greek/kyrio__2962.htm" TargetMode="External"/><Relationship Id="rId1" Type="http://schemas.openxmlformats.org/officeDocument/2006/relationships/slideLayout" Target="../slideLayouts/slideLayout25.xml"/><Relationship Id="rId6" Type="http://schemas.openxmlformats.org/officeDocument/2006/relationships/hyperlink" Target="https://biblehub.com/greek/kai_2532.htm" TargetMode="External"/><Relationship Id="rId11" Type="http://schemas.openxmlformats.org/officeDocument/2006/relationships/hyperlink" Target="https://biblehub.com/greek/psallontes_5567.htm" TargetMode="External"/><Relationship Id="rId5" Type="http://schemas.openxmlformats.org/officeDocument/2006/relationships/hyperlink" Target="https://biblehub.com/greek/psalmois_5568.htm" TargetMode="External"/><Relationship Id="rId15" Type="http://schemas.openxmlformats.org/officeDocument/2006/relationships/hyperlink" Target="https://biblehub.com/greek/to__3588.htm" TargetMode="External"/><Relationship Id="rId10" Type="http://schemas.openxmlformats.org/officeDocument/2006/relationships/hyperlink" Target="https://biblehub.com/greek/adontes_103.htm" TargetMode="External"/><Relationship Id="rId4" Type="http://schemas.openxmlformats.org/officeDocument/2006/relationships/hyperlink" Target="https://biblehub.com/greek/en_1722.htm" TargetMode="External"/><Relationship Id="rId9" Type="http://schemas.openxmlformats.org/officeDocument/2006/relationships/hyperlink" Target="https://biblehub.com/greek/pneumatikais_4152.htm" TargetMode="External"/><Relationship Id="rId14" Type="http://schemas.openxmlformats.org/officeDocument/2006/relationships/hyperlink" Target="https://biblehub.com/greek/hymo_n_4771.ht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biblehub.com/greek/o_dais_5603.htm" TargetMode="External"/><Relationship Id="rId13" Type="http://schemas.openxmlformats.org/officeDocument/2006/relationships/hyperlink" Target="https://biblehub.com/greek/kardia_2588.htm" TargetMode="External"/><Relationship Id="rId3" Type="http://schemas.openxmlformats.org/officeDocument/2006/relationships/hyperlink" Target="https://biblehub.com/greek/heautois_1438.htm" TargetMode="External"/><Relationship Id="rId7" Type="http://schemas.openxmlformats.org/officeDocument/2006/relationships/hyperlink" Target="https://biblehub.com/greek/hymnois_5215.htm" TargetMode="External"/><Relationship Id="rId12" Type="http://schemas.openxmlformats.org/officeDocument/2006/relationships/hyperlink" Target="https://biblehub.com/greek/te__3588.htm" TargetMode="External"/><Relationship Id="rId2" Type="http://schemas.openxmlformats.org/officeDocument/2006/relationships/hyperlink" Target="https://biblehub.com/greek/lalountes_2980.htm" TargetMode="External"/><Relationship Id="rId16" Type="http://schemas.openxmlformats.org/officeDocument/2006/relationships/hyperlink" Target="https://biblehub.com/greek/kyrio__2962.htm" TargetMode="External"/><Relationship Id="rId1" Type="http://schemas.openxmlformats.org/officeDocument/2006/relationships/slideLayout" Target="../slideLayouts/slideLayout25.xml"/><Relationship Id="rId6" Type="http://schemas.openxmlformats.org/officeDocument/2006/relationships/hyperlink" Target="https://biblehub.com/greek/kai_2532.htm" TargetMode="External"/><Relationship Id="rId11" Type="http://schemas.openxmlformats.org/officeDocument/2006/relationships/hyperlink" Target="https://biblehub.com/greek/psallontes_5567.htm" TargetMode="External"/><Relationship Id="rId5" Type="http://schemas.openxmlformats.org/officeDocument/2006/relationships/hyperlink" Target="https://biblehub.com/greek/psalmois_5568.htm" TargetMode="External"/><Relationship Id="rId15" Type="http://schemas.openxmlformats.org/officeDocument/2006/relationships/hyperlink" Target="https://biblehub.com/greek/to__3588.htm" TargetMode="External"/><Relationship Id="rId10" Type="http://schemas.openxmlformats.org/officeDocument/2006/relationships/hyperlink" Target="https://biblehub.com/greek/adontes_103.htm" TargetMode="External"/><Relationship Id="rId4" Type="http://schemas.openxmlformats.org/officeDocument/2006/relationships/hyperlink" Target="https://biblehub.com/greek/en_1722.htm" TargetMode="External"/><Relationship Id="rId9" Type="http://schemas.openxmlformats.org/officeDocument/2006/relationships/hyperlink" Target="https://biblehub.com/greek/pneumatikais_4152.htm" TargetMode="External"/><Relationship Id="rId14" Type="http://schemas.openxmlformats.org/officeDocument/2006/relationships/hyperlink" Target="https://biblehub.com/greek/hymo_n_4771.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56962A8-F7FD-47CC-A65A-D71B9A9F9E70}"/>
              </a:ext>
            </a:extLst>
          </p:cNvPr>
          <p:cNvSpPr>
            <a:spLocks noChangeArrowheads="1"/>
          </p:cNvSpPr>
          <p:nvPr/>
        </p:nvSpPr>
        <p:spPr bwMode="auto">
          <a:xfrm>
            <a:off x="2219326" y="246778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endParaRPr lang="en-US" sz="1350">
              <a:solidFill>
                <a:prstClr val="black"/>
              </a:solidFill>
              <a:latin typeface="Calibri" panose="020F0502020204030204"/>
            </a:endParaRPr>
          </a:p>
        </p:txBody>
      </p:sp>
    </p:spTree>
    <p:extLst>
      <p:ext uri="{BB962C8B-B14F-4D97-AF65-F5344CB8AC3E}">
        <p14:creationId xmlns:p14="http://schemas.microsoft.com/office/powerpoint/2010/main" val="2324399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6A22E4-15A6-42D1-81A7-7AFA118B6A2A}"/>
              </a:ext>
            </a:extLst>
          </p:cNvPr>
          <p:cNvSpPr txBox="1"/>
          <p:nvPr/>
        </p:nvSpPr>
        <p:spPr>
          <a:xfrm>
            <a:off x="692727" y="1674668"/>
            <a:ext cx="7890164" cy="1338828"/>
          </a:xfrm>
          <a:prstGeom prst="rect">
            <a:avLst/>
          </a:prstGeom>
          <a:noFill/>
        </p:spPr>
        <p:txBody>
          <a:bodyPr wrap="square">
            <a:spAutoFit/>
          </a:bodyPr>
          <a:lstStyle/>
          <a:p>
            <a:pPr defTabSz="685800"/>
            <a:r>
              <a:rPr lang="en-US" sz="27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Russian says,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назидая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самих</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себя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псалмами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и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славословиями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и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песнопениями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духовными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поя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и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воспевая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в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сердцах</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ваших</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Господу</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a:t>
            </a:r>
            <a:r>
              <a:rPr lang="en-US" sz="27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en-US" sz="27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FC3CE56-51A1-43F8-8657-B31741819D21}"/>
              </a:ext>
            </a:extLst>
          </p:cNvPr>
          <p:cNvSpPr txBox="1"/>
          <p:nvPr/>
        </p:nvSpPr>
        <p:spPr>
          <a:xfrm>
            <a:off x="699654" y="3680552"/>
            <a:ext cx="7744692" cy="1338828"/>
          </a:xfrm>
          <a:prstGeom prst="rect">
            <a:avLst/>
          </a:prstGeom>
          <a:noFill/>
        </p:spPr>
        <p:txBody>
          <a:bodyPr wrap="square">
            <a:spAutoFit/>
          </a:bodyPr>
          <a:lstStyle/>
          <a:p>
            <a:pPr marL="342900" defTabSz="685800"/>
            <a:r>
              <a:rPr lang="en-US" sz="27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27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edifying </a:t>
            </a:r>
            <a:r>
              <a:rPr lang="en-US" sz="2700" b="1"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yourselves with psalms and praises </a:t>
            </a:r>
            <a:endParaRPr lang="en-US" sz="27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defTabSz="685800"/>
            <a:r>
              <a:rPr lang="en-US" sz="2700" b="1"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 and spiritual chants, </a:t>
            </a:r>
            <a:r>
              <a:rPr lang="en-US" sz="2700" b="1" dirty="0">
                <a:solidFill>
                  <a:srgbClr val="00132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singing and singing </a:t>
            </a:r>
            <a:r>
              <a:rPr lang="en-US" sz="2700" b="1"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in your hearts to the Lord,”</a:t>
            </a:r>
            <a:endParaRPr lang="en-US" sz="27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8809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B9E61-2FE5-4A94-A2DD-14B25A468CD3}"/>
              </a:ext>
            </a:extLst>
          </p:cNvPr>
          <p:cNvSpPr txBox="1"/>
          <p:nvPr/>
        </p:nvSpPr>
        <p:spPr>
          <a:xfrm>
            <a:off x="637309" y="1598468"/>
            <a:ext cx="7931728" cy="2862322"/>
          </a:xfrm>
          <a:prstGeom prst="rect">
            <a:avLst/>
          </a:prstGeom>
          <a:noFill/>
        </p:spPr>
        <p:txBody>
          <a:bodyPr wrap="square" rtlCol="0">
            <a:spAutoFit/>
          </a:bodyPr>
          <a:lstStyle/>
          <a:p>
            <a:pPr defTabSz="685800"/>
            <a:r>
              <a:rPr lang="en-US" sz="3600" dirty="0">
                <a:solidFill>
                  <a:prstClr val="black"/>
                </a:solidFill>
                <a:latin typeface="Calibri" panose="020F0502020204030204"/>
              </a:rPr>
              <a:t>1. Where is our authority coming from?</a:t>
            </a:r>
          </a:p>
          <a:p>
            <a:pPr marL="685800" indent="-685800" defTabSz="685800">
              <a:buFontTx/>
              <a:buAutoNum type="arabicPeriod"/>
            </a:pPr>
            <a:endParaRPr lang="en-US" sz="3600" dirty="0">
              <a:solidFill>
                <a:prstClr val="black"/>
              </a:solidFill>
              <a:latin typeface="Calibri" panose="020F0502020204030204"/>
            </a:endParaRPr>
          </a:p>
          <a:p>
            <a:pPr defTabSz="685800"/>
            <a:r>
              <a:rPr lang="en-US" sz="3600" dirty="0">
                <a:solidFill>
                  <a:prstClr val="black"/>
                </a:solidFill>
                <a:latin typeface="Calibri" panose="020F0502020204030204"/>
              </a:rPr>
              <a:t>2. Foreshadowing</a:t>
            </a:r>
          </a:p>
          <a:p>
            <a:pPr defTabSz="685800"/>
            <a:endParaRPr lang="en-US" sz="3600" dirty="0">
              <a:solidFill>
                <a:prstClr val="black"/>
              </a:solidFill>
              <a:latin typeface="Calibri" panose="020F0502020204030204"/>
            </a:endParaRPr>
          </a:p>
          <a:p>
            <a:pPr defTabSz="685800"/>
            <a:r>
              <a:rPr lang="en-US" sz="3600" dirty="0">
                <a:solidFill>
                  <a:prstClr val="black"/>
                </a:solidFill>
                <a:latin typeface="Calibri" panose="020F0502020204030204"/>
              </a:rPr>
              <a:t>3. New Testament </a:t>
            </a:r>
          </a:p>
        </p:txBody>
      </p:sp>
    </p:spTree>
    <p:extLst>
      <p:ext uri="{BB962C8B-B14F-4D97-AF65-F5344CB8AC3E}">
        <p14:creationId xmlns:p14="http://schemas.microsoft.com/office/powerpoint/2010/main" val="3900041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456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B9E61-2FE5-4A94-A2DD-14B25A468CD3}"/>
              </a:ext>
            </a:extLst>
          </p:cNvPr>
          <p:cNvSpPr txBox="1"/>
          <p:nvPr/>
        </p:nvSpPr>
        <p:spPr>
          <a:xfrm>
            <a:off x="637309" y="1598468"/>
            <a:ext cx="7931728" cy="2862322"/>
          </a:xfrm>
          <a:prstGeom prst="rect">
            <a:avLst/>
          </a:prstGeom>
          <a:noFill/>
        </p:spPr>
        <p:txBody>
          <a:bodyPr wrap="square" rtlCol="0">
            <a:spAutoFit/>
          </a:bodyPr>
          <a:lstStyle/>
          <a:p>
            <a:pPr defTabSz="685800"/>
            <a:r>
              <a:rPr lang="en-US" sz="3600" dirty="0">
                <a:solidFill>
                  <a:prstClr val="black"/>
                </a:solidFill>
                <a:latin typeface="Calibri" panose="020F0502020204030204"/>
              </a:rPr>
              <a:t>1. Where is our authority coming from?</a:t>
            </a:r>
          </a:p>
          <a:p>
            <a:pPr marL="685800" indent="-685800" defTabSz="685800">
              <a:buFontTx/>
              <a:buAutoNum type="arabicPeriod"/>
            </a:pPr>
            <a:endParaRPr lang="en-US" sz="3600" dirty="0">
              <a:solidFill>
                <a:prstClr val="black"/>
              </a:solidFill>
              <a:latin typeface="Calibri" panose="020F0502020204030204"/>
            </a:endParaRPr>
          </a:p>
          <a:p>
            <a:pPr defTabSz="685800"/>
            <a:r>
              <a:rPr lang="en-US" sz="3600" dirty="0">
                <a:solidFill>
                  <a:prstClr val="black"/>
                </a:solidFill>
                <a:latin typeface="Calibri" panose="020F0502020204030204"/>
              </a:rPr>
              <a:t>2. Foreshadowing</a:t>
            </a:r>
          </a:p>
          <a:p>
            <a:pPr defTabSz="685800"/>
            <a:endParaRPr lang="en-US" sz="3600" dirty="0">
              <a:solidFill>
                <a:prstClr val="black"/>
              </a:solidFill>
              <a:latin typeface="Calibri" panose="020F0502020204030204"/>
            </a:endParaRPr>
          </a:p>
          <a:p>
            <a:pPr defTabSz="685800"/>
            <a:r>
              <a:rPr lang="en-US" sz="3600" dirty="0">
                <a:solidFill>
                  <a:prstClr val="black"/>
                </a:solidFill>
                <a:latin typeface="Calibri" panose="020F0502020204030204"/>
              </a:rPr>
              <a:t>3. New Testament </a:t>
            </a:r>
          </a:p>
        </p:txBody>
      </p:sp>
    </p:spTree>
    <p:extLst>
      <p:ext uri="{BB962C8B-B14F-4D97-AF65-F5344CB8AC3E}">
        <p14:creationId xmlns:p14="http://schemas.microsoft.com/office/powerpoint/2010/main" val="503170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56962A8-F7FD-47CC-A65A-D71B9A9F9E70}"/>
              </a:ext>
            </a:extLst>
          </p:cNvPr>
          <p:cNvSpPr>
            <a:spLocks noChangeArrowheads="1"/>
          </p:cNvSpPr>
          <p:nvPr/>
        </p:nvSpPr>
        <p:spPr bwMode="auto">
          <a:xfrm>
            <a:off x="2219326" y="246778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endParaRPr lang="en-US" sz="1350">
              <a:solidFill>
                <a:prstClr val="black"/>
              </a:solidFill>
              <a:latin typeface="Calibri" panose="020F0502020204030204"/>
            </a:endParaRPr>
          </a:p>
        </p:txBody>
      </p:sp>
      <p:sp>
        <p:nvSpPr>
          <p:cNvPr id="4" name="TextBox 3">
            <a:extLst>
              <a:ext uri="{FF2B5EF4-FFF2-40B4-BE49-F238E27FC236}">
                <a16:creationId xmlns:a16="http://schemas.microsoft.com/office/drawing/2014/main" id="{86B71C11-CF50-47A8-8CB2-463222C45D03}"/>
              </a:ext>
            </a:extLst>
          </p:cNvPr>
          <p:cNvSpPr txBox="1"/>
          <p:nvPr/>
        </p:nvSpPr>
        <p:spPr>
          <a:xfrm>
            <a:off x="838201" y="1612323"/>
            <a:ext cx="7682345" cy="3416320"/>
          </a:xfrm>
          <a:prstGeom prst="rect">
            <a:avLst/>
          </a:prstGeom>
          <a:noFill/>
        </p:spPr>
        <p:txBody>
          <a:bodyPr wrap="square">
            <a:spAutoFit/>
          </a:bodyPr>
          <a:lstStyle/>
          <a:p>
            <a:pPr defTabSz="685800"/>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Every </a:t>
            </a:r>
            <a:r>
              <a:rPr lang="en-US" b="1" i="1"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example</a:t>
            </a: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of music practiced by Christians was vocal. </a:t>
            </a:r>
            <a:endPar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342900" defTabSz="685800"/>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135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Matt. 26:30</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135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 when they had sung a hymn, they went out to the Mount of Olives</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b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135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Acts 16:25</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135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But at midnight Paul and Silas were praying and singing</a:t>
            </a:r>
            <a:r>
              <a:rPr lang="en-US" sz="135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sz="135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hymns to God, and the prisoners were listening to them</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en-US" sz="135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indent="342900" defTabSz="685800"/>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135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Rom. 15:9</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135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135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 will sing to your name</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endParaRPr lang="en-US" sz="135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defTabSz="685800"/>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135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 Cor. 14:15</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135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 will sing with the spirit and I will also sing with the</a:t>
            </a:r>
            <a:r>
              <a:rPr lang="en-US" sz="135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sz="135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understanding</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en-US" sz="135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defTabSz="685800"/>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135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Heb. 2:12</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135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Saying, I will declare your name to my brethren; in the midst of the assembly I will sing praise to You</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marL="342900" defTabSz="685800"/>
            <a:endParaRPr lang="en-US" sz="135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85800"/>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Every </a:t>
            </a:r>
            <a:r>
              <a:rPr lang="en-US" b="1" i="1"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command</a:t>
            </a: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concerning Christians and music was a command to practice vocal music instead of instrumental music. </a:t>
            </a:r>
            <a:endPar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indent="342900" defTabSz="685800"/>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135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Eph. 5:19</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135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Speaking to one another in psalms and hymns and spiritual</a:t>
            </a:r>
            <a:r>
              <a:rPr lang="en-US" sz="135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sz="135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songs, singing and making         </a:t>
            </a:r>
          </a:p>
          <a:p>
            <a:pPr indent="342900" defTabSz="685800"/>
            <a:r>
              <a:rPr lang="en-US" sz="135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melody in your heart to the Lord</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endParaRPr lang="en-US" sz="135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defTabSz="685800"/>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135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Col. 3:16</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135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Let the word of Christ dwell in you richly in all wisdom, teaching and admonishing one another in psalms and hymns and spiritual songs, singing with grace in your hearts to the Lord</a:t>
            </a:r>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endParaRPr lang="en-US" sz="135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1950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D82A3A3-9585-49A4-8F4C-EED33645FADE}"/>
              </a:ext>
            </a:extLst>
          </p:cNvPr>
          <p:cNvGraphicFramePr>
            <a:graphicFrameLocks noGrp="1"/>
          </p:cNvGraphicFramePr>
          <p:nvPr/>
        </p:nvGraphicFramePr>
        <p:xfrm>
          <a:off x="531975" y="1261039"/>
          <a:ext cx="7870677" cy="4441784"/>
        </p:xfrm>
        <a:graphic>
          <a:graphicData uri="http://schemas.openxmlformats.org/drawingml/2006/table">
            <a:tbl>
              <a:tblPr firstRow="1" firstCol="1" bandRow="1">
                <a:tableStyleId>{5C22544A-7EE6-4342-B048-85BDC9FD1C3A}</a:tableStyleId>
              </a:tblPr>
              <a:tblGrid>
                <a:gridCol w="1562318">
                  <a:extLst>
                    <a:ext uri="{9D8B030D-6E8A-4147-A177-3AD203B41FA5}">
                      <a16:colId xmlns:a16="http://schemas.microsoft.com/office/drawing/2014/main" val="2213615777"/>
                    </a:ext>
                  </a:extLst>
                </a:gridCol>
                <a:gridCol w="1673915">
                  <a:extLst>
                    <a:ext uri="{9D8B030D-6E8A-4147-A177-3AD203B41FA5}">
                      <a16:colId xmlns:a16="http://schemas.microsoft.com/office/drawing/2014/main" val="4134986524"/>
                    </a:ext>
                  </a:extLst>
                </a:gridCol>
                <a:gridCol w="1133635">
                  <a:extLst>
                    <a:ext uri="{9D8B030D-6E8A-4147-A177-3AD203B41FA5}">
                      <a16:colId xmlns:a16="http://schemas.microsoft.com/office/drawing/2014/main" val="1465609703"/>
                    </a:ext>
                  </a:extLst>
                </a:gridCol>
                <a:gridCol w="2063747">
                  <a:extLst>
                    <a:ext uri="{9D8B030D-6E8A-4147-A177-3AD203B41FA5}">
                      <a16:colId xmlns:a16="http://schemas.microsoft.com/office/drawing/2014/main" val="2646117493"/>
                    </a:ext>
                  </a:extLst>
                </a:gridCol>
                <a:gridCol w="1437062">
                  <a:extLst>
                    <a:ext uri="{9D8B030D-6E8A-4147-A177-3AD203B41FA5}">
                      <a16:colId xmlns:a16="http://schemas.microsoft.com/office/drawing/2014/main" val="1861655304"/>
                    </a:ext>
                  </a:extLst>
                </a:gridCol>
              </a:tblGrid>
              <a:tr h="1019219">
                <a:tc>
                  <a:txBody>
                    <a:bodyPr/>
                    <a:lstStyle/>
                    <a:p>
                      <a:pPr marL="0" marR="0" algn="ctr">
                        <a:spcBef>
                          <a:spcPts val="0"/>
                        </a:spcBef>
                        <a:spcAft>
                          <a:spcPts val="0"/>
                        </a:spcAft>
                      </a:pPr>
                      <a:br>
                        <a:rPr lang="en-US" sz="800" b="0" u="none" dirty="0">
                          <a:solidFill>
                            <a:sysClr val="windowText" lastClr="000000"/>
                          </a:solidFill>
                          <a:effectLst/>
                        </a:rPr>
                      </a:br>
                      <a:r>
                        <a:rPr lang="en-US" sz="2400" b="0" u="none" dirty="0">
                          <a:solidFill>
                            <a:sysClr val="windowText" lastClr="000000"/>
                          </a:solidFill>
                          <a:effectLst/>
                        </a:rPr>
                        <a:t>λα</a:t>
                      </a:r>
                      <a:r>
                        <a:rPr lang="en-US" sz="2400" b="0" u="none" dirty="0" err="1">
                          <a:solidFill>
                            <a:sysClr val="windowText" lastClr="000000"/>
                          </a:solidFill>
                          <a:effectLst/>
                        </a:rPr>
                        <a:t>λοῦντες</a:t>
                      </a:r>
                      <a:endParaRPr lang="en-US" sz="2400" b="0" u="none" dirty="0">
                        <a:solidFill>
                          <a:sysClr val="windowText" lastClr="000000"/>
                        </a:solidFill>
                        <a:effectLst/>
                      </a:endParaRPr>
                    </a:p>
                    <a:p>
                      <a:pPr marL="0" marR="0" algn="ctr">
                        <a:spcBef>
                          <a:spcPts val="0"/>
                        </a:spcBef>
                        <a:spcAft>
                          <a:spcPts val="0"/>
                        </a:spcAft>
                      </a:pPr>
                      <a:endParaRPr lang="en-US" sz="1800" b="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br>
                        <a:rPr lang="en-US" sz="800" b="0" u="none" dirty="0">
                          <a:solidFill>
                            <a:sysClr val="windowText" lastClr="000000"/>
                          </a:solidFill>
                          <a:effectLst/>
                        </a:rPr>
                      </a:br>
                      <a:r>
                        <a:rPr lang="en-US" sz="1200" b="0" u="none" dirty="0">
                          <a:solidFill>
                            <a:sysClr val="windowText" lastClr="000000"/>
                          </a:solidFill>
                          <a:effectLst/>
                        </a:rPr>
                        <a:t>  </a:t>
                      </a:r>
                      <a:r>
                        <a:rPr lang="en-US" sz="2400" b="0" u="none" dirty="0">
                          <a:solidFill>
                            <a:sysClr val="windowText" lastClr="000000"/>
                          </a:solidFill>
                          <a:effectLst/>
                        </a:rPr>
                        <a:t>ἑα</a:t>
                      </a:r>
                      <a:r>
                        <a:rPr lang="en-US" sz="2400" b="0" u="none" dirty="0" err="1">
                          <a:solidFill>
                            <a:sysClr val="windowText" lastClr="000000"/>
                          </a:solidFill>
                          <a:effectLst/>
                        </a:rPr>
                        <a:t>υτοῖς</a:t>
                      </a:r>
                      <a:br>
                        <a:rPr lang="en-US" sz="800" b="0" u="none" dirty="0">
                          <a:solidFill>
                            <a:sysClr val="windowText" lastClr="000000"/>
                          </a:solidFill>
                          <a:effectLst/>
                        </a:rPr>
                      </a:br>
                      <a:r>
                        <a:rPr lang="en-US" sz="1800" b="1" u="none" dirty="0">
                          <a:solidFill>
                            <a:srgbClr val="FF0000"/>
                          </a:solidFill>
                          <a:effectLst/>
                        </a:rPr>
                        <a:t>  </a:t>
                      </a: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tc>
                  <a:txBody>
                    <a:bodyPr/>
                    <a:lstStyle/>
                    <a:p>
                      <a:pPr marL="0" marR="0" algn="ctr">
                        <a:spcBef>
                          <a:spcPts val="0"/>
                        </a:spcBef>
                        <a:spcAft>
                          <a:spcPts val="0"/>
                        </a:spcAft>
                      </a:pPr>
                      <a:br>
                        <a:rPr lang="en-US" sz="1100" b="0" u="none" dirty="0">
                          <a:solidFill>
                            <a:sysClr val="windowText" lastClr="000000"/>
                          </a:solidFill>
                          <a:effectLst/>
                        </a:rPr>
                      </a:br>
                      <a:r>
                        <a:rPr lang="en-US" sz="2400" b="0" u="none" dirty="0">
                          <a:solidFill>
                            <a:sysClr val="windowText" lastClr="000000"/>
                          </a:solidFill>
                          <a:effectLst/>
                        </a:rPr>
                        <a:t>[</a:t>
                      </a:r>
                      <a:r>
                        <a:rPr lang="en-US" sz="2400" b="0" u="none" dirty="0" err="1">
                          <a:solidFill>
                            <a:sysClr val="windowText" lastClr="000000"/>
                          </a:solidFill>
                          <a:effectLst/>
                        </a:rPr>
                        <a:t>ἐν</a:t>
                      </a:r>
                      <a:r>
                        <a:rPr lang="en-US" sz="2400" b="0" u="none" dirty="0">
                          <a:solidFill>
                            <a:sysClr val="windowText" lastClr="000000"/>
                          </a:solidFill>
                          <a:effectLst/>
                        </a:rPr>
                        <a:t>]</a:t>
                      </a:r>
                      <a:br>
                        <a:rPr lang="en-US" sz="800" b="0" u="none" dirty="0">
                          <a:solidFill>
                            <a:sysClr val="windowText" lastClr="000000"/>
                          </a:solidFill>
                          <a:effectLst/>
                        </a:rPr>
                      </a:b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br>
                        <a:rPr lang="en-US" sz="1100" b="0" u="none" dirty="0">
                          <a:solidFill>
                            <a:sysClr val="windowText" lastClr="000000"/>
                          </a:solidFill>
                          <a:effectLst/>
                        </a:rPr>
                      </a:br>
                      <a:r>
                        <a:rPr lang="en-US" sz="2400" b="0" u="none" dirty="0">
                          <a:solidFill>
                            <a:sysClr val="windowText" lastClr="000000"/>
                          </a:solidFill>
                          <a:effectLst/>
                        </a:rPr>
                        <a:t>ψα</a:t>
                      </a:r>
                      <a:r>
                        <a:rPr lang="en-US" sz="2400" b="0" u="none" dirty="0" err="1">
                          <a:solidFill>
                            <a:sysClr val="windowText" lastClr="000000"/>
                          </a:solidFill>
                          <a:effectLst/>
                        </a:rPr>
                        <a:t>λμοῖς</a:t>
                      </a:r>
                      <a:br>
                        <a:rPr lang="en-US" sz="800" b="0" u="none" dirty="0">
                          <a:solidFill>
                            <a:sysClr val="windowText" lastClr="000000"/>
                          </a:solidFill>
                          <a:effectLst/>
                        </a:rPr>
                      </a:br>
                      <a:endParaRPr lang="en-US" sz="1800" b="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br>
                        <a:rPr lang="en-US" sz="800" b="0" u="none" dirty="0">
                          <a:solidFill>
                            <a:sysClr val="windowText" lastClr="000000"/>
                          </a:solidFill>
                          <a:effectLst/>
                        </a:rPr>
                      </a:br>
                      <a:r>
                        <a:rPr lang="en-US" sz="2400" b="0" u="none" dirty="0">
                          <a:solidFill>
                            <a:sysClr val="windowText" lastClr="000000"/>
                          </a:solidFill>
                          <a:effectLst/>
                        </a:rPr>
                        <a:t>καὶ</a:t>
                      </a:r>
                      <a:br>
                        <a:rPr lang="en-US" sz="800" b="0" u="none">
                          <a:solidFill>
                            <a:sysClr val="windowText" lastClr="000000"/>
                          </a:solidFill>
                          <a:effectLst/>
                        </a:rPr>
                      </a:b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extLst>
                  <a:ext uri="{0D108BD9-81ED-4DB2-BD59-A6C34878D82A}">
                    <a16:rowId xmlns:a16="http://schemas.microsoft.com/office/drawing/2014/main" val="737667842"/>
                  </a:ext>
                </a:extLst>
              </a:tr>
              <a:tr h="880807">
                <a:tc>
                  <a:txBody>
                    <a:bodyPr/>
                    <a:lstStyle/>
                    <a:p>
                      <a:pPr marL="0" marR="0" algn="ctr">
                        <a:spcBef>
                          <a:spcPts val="0"/>
                        </a:spcBef>
                        <a:spcAft>
                          <a:spcPts val="0"/>
                        </a:spcAft>
                      </a:pPr>
                      <a:br>
                        <a:rPr lang="en-US" sz="1100" b="0" dirty="0">
                          <a:solidFill>
                            <a:sysClr val="windowText" lastClr="000000"/>
                          </a:solidFill>
                          <a:effectLst/>
                        </a:rPr>
                      </a:br>
                      <a:r>
                        <a:rPr lang="en-US" sz="2400" b="0" dirty="0" err="1">
                          <a:solidFill>
                            <a:sysClr val="windowText" lastClr="000000"/>
                          </a:solidFill>
                          <a:effectLst/>
                        </a:rPr>
                        <a:t>ὕμνοις</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br>
                        <a:rPr lang="en-US" sz="800" b="0" dirty="0">
                          <a:solidFill>
                            <a:sysClr val="windowText" lastClr="000000"/>
                          </a:solidFill>
                          <a:effectLst/>
                        </a:rPr>
                      </a:br>
                      <a:r>
                        <a:rPr lang="en-US" sz="2400" b="0" dirty="0">
                          <a:solidFill>
                            <a:sysClr val="windowText" lastClr="000000"/>
                          </a:solidFill>
                          <a:effectLst/>
                        </a:rPr>
                        <a:t>καὶ</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br>
                        <a:rPr lang="en-US" sz="800" b="0" dirty="0">
                          <a:solidFill>
                            <a:sysClr val="windowText" lastClr="000000"/>
                          </a:solidFill>
                          <a:effectLst/>
                        </a:rPr>
                      </a:br>
                      <a:r>
                        <a:rPr lang="en-US" sz="2400" b="0" dirty="0" err="1">
                          <a:solidFill>
                            <a:sysClr val="windowText" lastClr="000000"/>
                          </a:solidFill>
                          <a:effectLst/>
                        </a:rPr>
                        <a:t>ᾠδ</a:t>
                      </a:r>
                      <a:r>
                        <a:rPr lang="en-US" sz="2400" b="0" dirty="0">
                          <a:solidFill>
                            <a:sysClr val="windowText" lastClr="000000"/>
                          </a:solidFill>
                          <a:effectLst/>
                        </a:rPr>
                        <a:t>αῖς</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br>
                        <a:rPr lang="en-US" sz="800" b="0" dirty="0">
                          <a:solidFill>
                            <a:schemeClr val="accent5">
                              <a:lumMod val="50000"/>
                            </a:schemeClr>
                          </a:solidFill>
                          <a:effectLst/>
                        </a:rPr>
                      </a:br>
                      <a:r>
                        <a:rPr lang="en-US" sz="2400" b="0" dirty="0">
                          <a:solidFill>
                            <a:sysClr val="windowText" lastClr="000000"/>
                          </a:solidFill>
                          <a:effectLst/>
                        </a:rPr>
                        <a:t>π</a:t>
                      </a:r>
                      <a:r>
                        <a:rPr lang="en-US" sz="2400" b="0" dirty="0" err="1">
                          <a:solidFill>
                            <a:sysClr val="windowText" lastClr="000000"/>
                          </a:solidFill>
                          <a:effectLst/>
                        </a:rPr>
                        <a:t>νευμ</a:t>
                      </a:r>
                      <a:r>
                        <a:rPr lang="en-US" sz="2400" b="0" dirty="0">
                          <a:solidFill>
                            <a:sysClr val="windowText" lastClr="000000"/>
                          </a:solidFill>
                          <a:effectLst/>
                        </a:rPr>
                        <a:t>ατικαῖς</a:t>
                      </a:r>
                      <a:r>
                        <a:rPr lang="en-US" sz="1200" b="0" dirty="0">
                          <a:solidFill>
                            <a:sysClr val="windowText" lastClr="000000"/>
                          </a:solidFill>
                          <a:effectLst/>
                        </a:rPr>
                        <a:t>  ,</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br>
                        <a:rPr lang="en-US" sz="800" b="0" dirty="0">
                          <a:solidFill>
                            <a:schemeClr val="accent5">
                              <a:lumMod val="50000"/>
                            </a:schemeClr>
                          </a:solidFill>
                          <a:effectLst/>
                        </a:rPr>
                      </a:br>
                      <a:r>
                        <a:rPr lang="en-US" sz="2400" b="0" dirty="0" err="1">
                          <a:solidFill>
                            <a:sysClr val="windowText" lastClr="000000"/>
                          </a:solidFill>
                          <a:effectLst/>
                        </a:rPr>
                        <a:t>ᾄδοντες</a:t>
                      </a:r>
                      <a:br>
                        <a:rPr lang="en-US" sz="800" b="0" dirty="0">
                          <a:solidFill>
                            <a:sysClr val="windowText" lastClr="000000"/>
                          </a:solidFill>
                          <a:effectLst/>
                        </a:rPr>
                      </a:br>
                      <a:endParaRPr lang="en-US" sz="800" b="0" dirty="0">
                        <a:solidFill>
                          <a:sysClr val="windowText" lastClr="000000"/>
                        </a:solidFill>
                        <a:effectLst/>
                      </a:endParaRPr>
                    </a:p>
                    <a:p>
                      <a:pPr marL="0" marR="0" algn="ctr">
                        <a:spcBef>
                          <a:spcPts val="0"/>
                        </a:spcBef>
                        <a:spcAft>
                          <a:spcPts val="0"/>
                        </a:spcAft>
                      </a:pPr>
                      <a:r>
                        <a:rPr lang="en-US" sz="11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724601753"/>
                  </a:ext>
                </a:extLst>
              </a:tr>
              <a:tr h="1660951">
                <a:tc>
                  <a:txBody>
                    <a:bodyPr/>
                    <a:lstStyle/>
                    <a:p>
                      <a:pPr marL="0" marR="0" algn="ctr">
                        <a:spcBef>
                          <a:spcPts val="0"/>
                        </a:spcBef>
                        <a:spcAft>
                          <a:spcPts val="0"/>
                        </a:spcAft>
                      </a:pPr>
                      <a:br>
                        <a:rPr lang="en-US" sz="800" b="0" dirty="0">
                          <a:solidFill>
                            <a:sysClr val="windowText" lastClr="000000"/>
                          </a:solidFill>
                          <a:effectLst/>
                        </a:rPr>
                      </a:br>
                      <a:r>
                        <a:rPr lang="en-US" sz="2400" b="0" dirty="0">
                          <a:solidFill>
                            <a:sysClr val="windowText" lastClr="000000"/>
                          </a:solidFill>
                          <a:effectLst/>
                        </a:rPr>
                        <a:t>καὶ</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300"/>
                        </a:spcBef>
                        <a:spcAft>
                          <a:spcPts val="300"/>
                        </a:spcAft>
                      </a:pPr>
                      <a:br>
                        <a:rPr lang="en-US" sz="800" b="0" dirty="0">
                          <a:solidFill>
                            <a:schemeClr val="accent5">
                              <a:lumMod val="50000"/>
                            </a:schemeClr>
                          </a:solidFill>
                          <a:effectLst/>
                        </a:rPr>
                      </a:br>
                      <a:r>
                        <a:rPr lang="en-US" sz="2400" b="0" dirty="0" err="1">
                          <a:solidFill>
                            <a:sysClr val="windowText" lastClr="000000"/>
                          </a:solidFill>
                          <a:effectLst/>
                        </a:rPr>
                        <a:t>ψάλλοντες</a:t>
                      </a:r>
                      <a:br>
                        <a:rPr lang="en-US" sz="800" b="0" dirty="0">
                          <a:solidFill>
                            <a:sysClr val="windowText" lastClr="000000"/>
                          </a:solidFill>
                          <a:effectLst/>
                        </a:rPr>
                      </a:br>
                      <a:endParaRPr lang="en-US" sz="1800" b="1" dirty="0">
                        <a:solidFill>
                          <a:srgbClr val="FF0000"/>
                        </a:solidFill>
                        <a:effectLst/>
                      </a:endParaRPr>
                    </a:p>
                    <a:p>
                      <a:pPr marL="0" marR="0" algn="ctr">
                        <a:spcBef>
                          <a:spcPts val="0"/>
                        </a:spcBef>
                        <a:spcAft>
                          <a:spcPts val="0"/>
                        </a:spcAft>
                      </a:pPr>
                      <a:r>
                        <a:rPr lang="en-US" sz="9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br>
                        <a:rPr lang="en-US" sz="800" b="0" dirty="0">
                          <a:solidFill>
                            <a:sysClr val="windowText" lastClr="000000"/>
                          </a:solidFill>
                          <a:effectLst/>
                        </a:rPr>
                      </a:br>
                      <a:r>
                        <a:rPr lang="en-US" sz="2400" b="0" dirty="0" err="1">
                          <a:solidFill>
                            <a:sysClr val="windowText" lastClr="000000"/>
                          </a:solidFill>
                          <a:effectLst/>
                        </a:rPr>
                        <a:t>τῇ</a:t>
                      </a:r>
                      <a:br>
                        <a:rPr lang="en-US" sz="800" b="0" dirty="0">
                          <a:solidFill>
                            <a:sysClr val="windowText" lastClr="000000"/>
                          </a:solidFill>
                          <a:effectLst/>
                        </a:rPr>
                      </a:br>
                      <a:endParaRPr lang="en-US" sz="1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br>
                        <a:rPr lang="en-US" sz="800" b="0" dirty="0">
                          <a:solidFill>
                            <a:schemeClr val="accent5">
                              <a:lumMod val="50000"/>
                            </a:schemeClr>
                          </a:solidFill>
                          <a:effectLst/>
                        </a:rPr>
                      </a:br>
                      <a:r>
                        <a:rPr lang="en-US" sz="2400" b="0" dirty="0">
                          <a:solidFill>
                            <a:sysClr val="windowText" lastClr="000000"/>
                          </a:solidFill>
                          <a:effectLst/>
                        </a:rPr>
                        <a:t>κα</a:t>
                      </a:r>
                      <a:r>
                        <a:rPr lang="en-US" sz="2400" b="0" dirty="0" err="1">
                          <a:solidFill>
                            <a:sysClr val="windowText" lastClr="000000"/>
                          </a:solidFill>
                          <a:effectLst/>
                        </a:rPr>
                        <a:t>ρδίᾳ</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br>
                        <a:rPr lang="en-US" sz="800" b="0" dirty="0">
                          <a:solidFill>
                            <a:sysClr val="windowText" lastClr="000000"/>
                          </a:solidFill>
                          <a:effectLst/>
                        </a:rPr>
                      </a:br>
                      <a:r>
                        <a:rPr lang="en-US" sz="2400" b="0" dirty="0" err="1">
                          <a:solidFill>
                            <a:sysClr val="windowText" lastClr="000000"/>
                          </a:solidFill>
                          <a:effectLst/>
                        </a:rPr>
                        <a:t>ὑμῶν</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263171139"/>
                  </a:ext>
                </a:extLst>
              </a:tr>
              <a:tr h="880807">
                <a:tc>
                  <a:txBody>
                    <a:bodyPr/>
                    <a:lstStyle/>
                    <a:p>
                      <a:pPr marL="0" marR="0" algn="ctr">
                        <a:spcBef>
                          <a:spcPts val="0"/>
                        </a:spcBef>
                        <a:spcAft>
                          <a:spcPts val="0"/>
                        </a:spcAft>
                      </a:pPr>
                      <a:br>
                        <a:rPr lang="en-US" sz="800" b="0" dirty="0">
                          <a:solidFill>
                            <a:sysClr val="windowText" lastClr="000000"/>
                          </a:solidFill>
                          <a:effectLst/>
                        </a:rPr>
                      </a:br>
                      <a:r>
                        <a:rPr lang="en-US" sz="2400" b="0" dirty="0" err="1">
                          <a:solidFill>
                            <a:sysClr val="windowText" lastClr="000000"/>
                          </a:solidFill>
                          <a:effectLst/>
                        </a:rPr>
                        <a:t>τῷ</a:t>
                      </a:r>
                      <a:endParaRPr lang="en-US" sz="800" b="0" dirty="0">
                        <a:solidFill>
                          <a:sysClr val="windowText" lastClr="000000"/>
                        </a:solidFill>
                        <a:effectLst/>
                      </a:endParaRPr>
                    </a:p>
                    <a:p>
                      <a:pPr marL="0" marR="0" algn="ctr">
                        <a:spcBef>
                          <a:spcPts val="0"/>
                        </a:spcBef>
                        <a:spcAft>
                          <a:spcPts val="0"/>
                        </a:spcAft>
                      </a:pP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tc>
                  <a:txBody>
                    <a:bodyPr/>
                    <a:lstStyle/>
                    <a:p>
                      <a:pPr marL="0" marR="0" algn="ctr">
                        <a:spcBef>
                          <a:spcPts val="300"/>
                        </a:spcBef>
                        <a:spcAft>
                          <a:spcPts val="300"/>
                        </a:spcAft>
                      </a:pPr>
                      <a:br>
                        <a:rPr lang="en-US" sz="800" b="0" dirty="0">
                          <a:solidFill>
                            <a:sysClr val="windowText" lastClr="000000"/>
                          </a:solidFill>
                          <a:effectLst/>
                        </a:rPr>
                      </a:br>
                      <a:r>
                        <a:rPr lang="en-US" sz="2400" b="0" dirty="0" err="1">
                          <a:solidFill>
                            <a:sysClr val="windowText" lastClr="000000"/>
                          </a:solidFill>
                          <a:effectLst/>
                        </a:rPr>
                        <a:t>Κυρίῳ</a:t>
                      </a:r>
                      <a:r>
                        <a:rPr lang="en-US" sz="2400" b="0" dirty="0">
                          <a:solidFill>
                            <a:sysClr val="windowText" lastClr="000000"/>
                          </a:solidFill>
                          <a:effectLst/>
                        </a:rPr>
                        <a:t>  ,</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a:solidFill>
                            <a:sysClr val="windowText" lastClr="000000"/>
                          </a:solidFill>
                          <a:effectLst/>
                        </a:rPr>
                        <a:t> </a:t>
                      </a:r>
                      <a:endParaRPr lang="en-US" sz="8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a:solidFill>
                            <a:sysClr val="windowText" lastClr="000000"/>
                          </a:solidFill>
                          <a:effectLst/>
                        </a:rPr>
                        <a:t> </a:t>
                      </a:r>
                      <a:endParaRPr lang="en-US" sz="8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416205450"/>
                  </a:ext>
                </a:extLst>
              </a:tr>
            </a:tbl>
          </a:graphicData>
        </a:graphic>
      </p:graphicFrame>
      <p:sp>
        <p:nvSpPr>
          <p:cNvPr id="5" name="Rectangle 1">
            <a:extLst>
              <a:ext uri="{FF2B5EF4-FFF2-40B4-BE49-F238E27FC236}">
                <a16:creationId xmlns:a16="http://schemas.microsoft.com/office/drawing/2014/main" id="{E56962A8-F7FD-47CC-A65A-D71B9A9F9E70}"/>
              </a:ext>
            </a:extLst>
          </p:cNvPr>
          <p:cNvSpPr>
            <a:spLocks noChangeArrowheads="1"/>
          </p:cNvSpPr>
          <p:nvPr/>
        </p:nvSpPr>
        <p:spPr bwMode="auto">
          <a:xfrm>
            <a:off x="2219326" y="246778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endParaRPr lang="en-US" sz="1350">
              <a:solidFill>
                <a:prstClr val="black"/>
              </a:solidFill>
              <a:latin typeface="Calibri" panose="020F0502020204030204"/>
            </a:endParaRPr>
          </a:p>
        </p:txBody>
      </p:sp>
    </p:spTree>
    <p:extLst>
      <p:ext uri="{BB962C8B-B14F-4D97-AF65-F5344CB8AC3E}">
        <p14:creationId xmlns:p14="http://schemas.microsoft.com/office/powerpoint/2010/main" val="169082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D82A3A3-9585-49A4-8F4C-EED33645FADE}"/>
              </a:ext>
            </a:extLst>
          </p:cNvPr>
          <p:cNvGraphicFramePr>
            <a:graphicFrameLocks noGrp="1"/>
          </p:cNvGraphicFramePr>
          <p:nvPr/>
        </p:nvGraphicFramePr>
        <p:xfrm>
          <a:off x="531975" y="1261039"/>
          <a:ext cx="7870677" cy="4441784"/>
        </p:xfrm>
        <a:graphic>
          <a:graphicData uri="http://schemas.openxmlformats.org/drawingml/2006/table">
            <a:tbl>
              <a:tblPr firstRow="1" firstCol="1" bandRow="1">
                <a:tableStyleId>{5C22544A-7EE6-4342-B048-85BDC9FD1C3A}</a:tableStyleId>
              </a:tblPr>
              <a:tblGrid>
                <a:gridCol w="1562318">
                  <a:extLst>
                    <a:ext uri="{9D8B030D-6E8A-4147-A177-3AD203B41FA5}">
                      <a16:colId xmlns:a16="http://schemas.microsoft.com/office/drawing/2014/main" val="2213615777"/>
                    </a:ext>
                  </a:extLst>
                </a:gridCol>
                <a:gridCol w="1673915">
                  <a:extLst>
                    <a:ext uri="{9D8B030D-6E8A-4147-A177-3AD203B41FA5}">
                      <a16:colId xmlns:a16="http://schemas.microsoft.com/office/drawing/2014/main" val="4134986524"/>
                    </a:ext>
                  </a:extLst>
                </a:gridCol>
                <a:gridCol w="1133635">
                  <a:extLst>
                    <a:ext uri="{9D8B030D-6E8A-4147-A177-3AD203B41FA5}">
                      <a16:colId xmlns:a16="http://schemas.microsoft.com/office/drawing/2014/main" val="1465609703"/>
                    </a:ext>
                  </a:extLst>
                </a:gridCol>
                <a:gridCol w="2063747">
                  <a:extLst>
                    <a:ext uri="{9D8B030D-6E8A-4147-A177-3AD203B41FA5}">
                      <a16:colId xmlns:a16="http://schemas.microsoft.com/office/drawing/2014/main" val="2646117493"/>
                    </a:ext>
                  </a:extLst>
                </a:gridCol>
                <a:gridCol w="1437062">
                  <a:extLst>
                    <a:ext uri="{9D8B030D-6E8A-4147-A177-3AD203B41FA5}">
                      <a16:colId xmlns:a16="http://schemas.microsoft.com/office/drawing/2014/main" val="1861655304"/>
                    </a:ext>
                  </a:extLst>
                </a:gridCol>
              </a:tblGrid>
              <a:tr h="1019219">
                <a:tc>
                  <a:txBody>
                    <a:bodyPr/>
                    <a:lstStyle/>
                    <a:p>
                      <a:pPr marL="0" marR="0" algn="ctr">
                        <a:spcBef>
                          <a:spcPts val="0"/>
                        </a:spcBef>
                        <a:spcAft>
                          <a:spcPts val="0"/>
                        </a:spcAft>
                      </a:pPr>
                      <a:r>
                        <a:rPr lang="en-US" sz="1100" b="0" u="none" dirty="0" err="1">
                          <a:solidFill>
                            <a:schemeClr val="accent5">
                              <a:lumMod val="50000"/>
                            </a:schemeClr>
                          </a:solidFill>
                          <a:effectLst/>
                          <a:hlinkClick r:id="rId2" tooltip="lalountes: A prolonged form of an otherwise obsolete verb; to talk, i.e. Utter words.">
                            <a:extLst>
                              <a:ext uri="{A12FA001-AC4F-418D-AE19-62706E023703}">
                                <ahyp:hlinkClr xmlns:ahyp="http://schemas.microsoft.com/office/drawing/2018/hyperlinkcolor" val="tx"/>
                              </a:ext>
                            </a:extLst>
                          </a:hlinkClick>
                        </a:rPr>
                        <a:t>lalountes</a:t>
                      </a:r>
                      <a:br>
                        <a:rPr lang="en-US" sz="800" b="0" u="none" dirty="0">
                          <a:solidFill>
                            <a:sysClr val="windowText" lastClr="000000"/>
                          </a:solidFill>
                          <a:effectLst/>
                        </a:rPr>
                      </a:br>
                      <a:r>
                        <a:rPr lang="en-US" sz="2400" b="0" u="none" dirty="0">
                          <a:solidFill>
                            <a:sysClr val="windowText" lastClr="000000"/>
                          </a:solidFill>
                          <a:effectLst/>
                        </a:rPr>
                        <a:t>λα</a:t>
                      </a:r>
                      <a:r>
                        <a:rPr lang="en-US" sz="2400" b="0" u="none" dirty="0" err="1">
                          <a:solidFill>
                            <a:sysClr val="windowText" lastClr="000000"/>
                          </a:solidFill>
                          <a:effectLst/>
                        </a:rPr>
                        <a:t>λοῦντες</a:t>
                      </a:r>
                      <a:endParaRPr lang="en-US" sz="2400" b="0" u="none" dirty="0">
                        <a:solidFill>
                          <a:sysClr val="windowText" lastClr="000000"/>
                        </a:solidFill>
                        <a:effectLst/>
                      </a:endParaRPr>
                    </a:p>
                    <a:p>
                      <a:pPr marL="0" marR="0" algn="ctr">
                        <a:spcBef>
                          <a:spcPts val="0"/>
                        </a:spcBef>
                        <a:spcAft>
                          <a:spcPts val="0"/>
                        </a:spcAft>
                      </a:pPr>
                      <a:endParaRPr lang="en-US" sz="1800" b="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none" dirty="0" err="1">
                          <a:solidFill>
                            <a:schemeClr val="accent5">
                              <a:lumMod val="50000"/>
                            </a:schemeClr>
                          </a:solidFill>
                          <a:effectLst/>
                          <a:hlinkClick r:id="rId3" tooltip="heautois: Himself, herself, itself. ">
                            <a:extLst>
                              <a:ext uri="{A12FA001-AC4F-418D-AE19-62706E023703}">
                                <ahyp:hlinkClr xmlns:ahyp="http://schemas.microsoft.com/office/drawing/2018/hyperlinkcolor" val="tx"/>
                              </a:ext>
                            </a:extLst>
                          </a:hlinkClick>
                        </a:rPr>
                        <a:t>heautois</a:t>
                      </a:r>
                      <a:br>
                        <a:rPr lang="en-US" sz="800" b="0" u="none" dirty="0">
                          <a:solidFill>
                            <a:sysClr val="windowText" lastClr="000000"/>
                          </a:solidFill>
                          <a:effectLst/>
                        </a:rPr>
                      </a:br>
                      <a:r>
                        <a:rPr lang="en-US" sz="1200" b="0" u="none" dirty="0">
                          <a:solidFill>
                            <a:sysClr val="windowText" lastClr="000000"/>
                          </a:solidFill>
                          <a:effectLst/>
                        </a:rPr>
                        <a:t>  </a:t>
                      </a:r>
                      <a:r>
                        <a:rPr lang="en-US" sz="2400" b="0" u="none" dirty="0">
                          <a:solidFill>
                            <a:sysClr val="windowText" lastClr="000000"/>
                          </a:solidFill>
                          <a:effectLst/>
                        </a:rPr>
                        <a:t>ἑα</a:t>
                      </a:r>
                      <a:r>
                        <a:rPr lang="en-US" sz="2400" b="0" u="none" dirty="0" err="1">
                          <a:solidFill>
                            <a:sysClr val="windowText" lastClr="000000"/>
                          </a:solidFill>
                          <a:effectLst/>
                        </a:rPr>
                        <a:t>υτοῖς</a:t>
                      </a:r>
                      <a:br>
                        <a:rPr lang="en-US" sz="800" b="0" u="none" dirty="0">
                          <a:solidFill>
                            <a:sysClr val="windowText" lastClr="000000"/>
                          </a:solidFill>
                          <a:effectLst/>
                        </a:rPr>
                      </a:br>
                      <a:r>
                        <a:rPr lang="en-US" sz="1800" b="1" u="none" dirty="0">
                          <a:solidFill>
                            <a:srgbClr val="FF0000"/>
                          </a:solidFill>
                          <a:effectLst/>
                        </a:rPr>
                        <a:t>  </a:t>
                      </a: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tc>
                  <a:txBody>
                    <a:bodyPr/>
                    <a:lstStyle/>
                    <a:p>
                      <a:pPr marL="0" marR="0" algn="ctr">
                        <a:spcBef>
                          <a:spcPts val="0"/>
                        </a:spcBef>
                        <a:spcAft>
                          <a:spcPts val="0"/>
                        </a:spcAft>
                      </a:pPr>
                      <a:r>
                        <a:rPr lang="en-US" sz="1100" b="0" u="none" dirty="0" err="1">
                          <a:solidFill>
                            <a:schemeClr val="accent5">
                              <a:lumMod val="50000"/>
                            </a:schemeClr>
                          </a:solidFill>
                          <a:effectLst/>
                          <a:hlinkClick r:id="rId4" tooltip="en: In, on, among. A primary preposition denoting position, and instrumentality, i.e. A relation of rest; ">
                            <a:extLst>
                              <a:ext uri="{A12FA001-AC4F-418D-AE19-62706E023703}">
                                <ahyp:hlinkClr xmlns:ahyp="http://schemas.microsoft.com/office/drawing/2018/hyperlinkcolor" val="tx"/>
                              </a:ext>
                            </a:extLst>
                          </a:hlinkClick>
                        </a:rPr>
                        <a:t>en</a:t>
                      </a:r>
                      <a:br>
                        <a:rPr lang="en-US" sz="1100" b="0" u="none" dirty="0">
                          <a:solidFill>
                            <a:sysClr val="windowText" lastClr="000000"/>
                          </a:solidFill>
                          <a:effectLst/>
                        </a:rPr>
                      </a:br>
                      <a:r>
                        <a:rPr lang="en-US" sz="2400" b="0" u="none" dirty="0">
                          <a:solidFill>
                            <a:sysClr val="windowText" lastClr="000000"/>
                          </a:solidFill>
                          <a:effectLst/>
                        </a:rPr>
                        <a:t>[</a:t>
                      </a:r>
                      <a:r>
                        <a:rPr lang="en-US" sz="2400" b="0" u="none" dirty="0" err="1">
                          <a:solidFill>
                            <a:sysClr val="windowText" lastClr="000000"/>
                          </a:solidFill>
                          <a:effectLst/>
                        </a:rPr>
                        <a:t>ἐν</a:t>
                      </a:r>
                      <a:r>
                        <a:rPr lang="en-US" sz="2400" b="0" u="none" dirty="0">
                          <a:solidFill>
                            <a:sysClr val="windowText" lastClr="000000"/>
                          </a:solidFill>
                          <a:effectLst/>
                        </a:rPr>
                        <a:t>]</a:t>
                      </a:r>
                      <a:br>
                        <a:rPr lang="en-US" sz="800" b="0" u="none" dirty="0">
                          <a:solidFill>
                            <a:sysClr val="windowText" lastClr="000000"/>
                          </a:solidFill>
                          <a:effectLst/>
                        </a:rPr>
                      </a:b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none" dirty="0" err="1">
                          <a:solidFill>
                            <a:schemeClr val="accent5">
                              <a:lumMod val="50000"/>
                            </a:schemeClr>
                          </a:solidFill>
                          <a:effectLst/>
                          <a:hlinkClick r:id="rId5" tooltip="psalmois: From psallo; a set piece of music, i.e. A sacred ode; collectively, the book of the Psalms.">
                            <a:extLst>
                              <a:ext uri="{A12FA001-AC4F-418D-AE19-62706E023703}">
                                <ahyp:hlinkClr xmlns:ahyp="http://schemas.microsoft.com/office/drawing/2018/hyperlinkcolor" val="tx"/>
                              </a:ext>
                            </a:extLst>
                          </a:hlinkClick>
                        </a:rPr>
                        <a:t>psalmois</a:t>
                      </a:r>
                      <a:br>
                        <a:rPr lang="en-US" sz="1100" b="0" u="none" dirty="0">
                          <a:solidFill>
                            <a:sysClr val="windowText" lastClr="000000"/>
                          </a:solidFill>
                          <a:effectLst/>
                        </a:rPr>
                      </a:br>
                      <a:r>
                        <a:rPr lang="en-US" sz="2400" b="0" u="none" dirty="0">
                          <a:solidFill>
                            <a:sysClr val="windowText" lastClr="000000"/>
                          </a:solidFill>
                          <a:effectLst/>
                        </a:rPr>
                        <a:t>ψα</a:t>
                      </a:r>
                      <a:r>
                        <a:rPr lang="en-US" sz="2400" b="0" u="none" dirty="0" err="1">
                          <a:solidFill>
                            <a:sysClr val="windowText" lastClr="000000"/>
                          </a:solidFill>
                          <a:effectLst/>
                        </a:rPr>
                        <a:t>λμοῖς</a:t>
                      </a:r>
                      <a:br>
                        <a:rPr lang="en-US" sz="800" b="0" u="none" dirty="0">
                          <a:solidFill>
                            <a:sysClr val="windowText" lastClr="000000"/>
                          </a:solidFill>
                          <a:effectLst/>
                        </a:rPr>
                      </a:br>
                      <a:endParaRPr lang="en-US" sz="1800" b="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none" dirty="0">
                          <a:solidFill>
                            <a:schemeClr val="accent5">
                              <a:lumMod val="50000"/>
                            </a:schemeClr>
                          </a:solidFill>
                          <a:effectLst/>
                          <a:hlinkClick r:id="rId6" tooltip="kai: And, even, also, namely. ">
                            <a:extLst>
                              <a:ext uri="{A12FA001-AC4F-418D-AE19-62706E023703}">
                                <ahyp:hlinkClr xmlns:ahyp="http://schemas.microsoft.com/office/drawing/2018/hyperlinkcolor" val="tx"/>
                              </a:ext>
                            </a:extLst>
                          </a:hlinkClick>
                        </a:rPr>
                        <a:t>kai</a:t>
                      </a:r>
                      <a:br>
                        <a:rPr lang="en-US" sz="800" b="0" u="none" dirty="0">
                          <a:solidFill>
                            <a:sysClr val="windowText" lastClr="000000"/>
                          </a:solidFill>
                          <a:effectLst/>
                        </a:rPr>
                      </a:br>
                      <a:r>
                        <a:rPr lang="en-US" sz="2400" b="0" u="none" dirty="0">
                          <a:solidFill>
                            <a:sysClr val="windowText" lastClr="000000"/>
                          </a:solidFill>
                          <a:effectLst/>
                        </a:rPr>
                        <a:t>καὶ</a:t>
                      </a:r>
                      <a:br>
                        <a:rPr lang="en-US" sz="800" b="0" u="none">
                          <a:solidFill>
                            <a:sysClr val="windowText" lastClr="000000"/>
                          </a:solidFill>
                          <a:effectLst/>
                        </a:rPr>
                      </a:b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extLst>
                  <a:ext uri="{0D108BD9-81ED-4DB2-BD59-A6C34878D82A}">
                    <a16:rowId xmlns:a16="http://schemas.microsoft.com/office/drawing/2014/main" val="737667842"/>
                  </a:ext>
                </a:extLst>
              </a:tr>
              <a:tr h="880807">
                <a:tc>
                  <a:txBody>
                    <a:bodyPr/>
                    <a:lstStyle/>
                    <a:p>
                      <a:pPr marL="0" marR="0" algn="ctr">
                        <a:spcBef>
                          <a:spcPts val="0"/>
                        </a:spcBef>
                        <a:spcAft>
                          <a:spcPts val="0"/>
                        </a:spcAft>
                      </a:pPr>
                      <a:r>
                        <a:rPr lang="en-US" sz="1100" b="0" u="sng" dirty="0" err="1">
                          <a:solidFill>
                            <a:schemeClr val="accent5">
                              <a:lumMod val="50000"/>
                            </a:schemeClr>
                          </a:solidFill>
                          <a:effectLst/>
                          <a:hlinkClick r:id="rId7" tooltip="hymnois: A hymn, sacred song, song of praise to God. Apparently from a simpler form of hudeo; a ">
                            <a:extLst>
                              <a:ext uri="{A12FA001-AC4F-418D-AE19-62706E023703}">
                                <ahyp:hlinkClr xmlns:ahyp="http://schemas.microsoft.com/office/drawing/2018/hyperlinkcolor" val="tx"/>
                              </a:ext>
                            </a:extLst>
                          </a:hlinkClick>
                        </a:rPr>
                        <a:t>hymnois</a:t>
                      </a:r>
                      <a:br>
                        <a:rPr lang="en-US" sz="1100" b="0" dirty="0">
                          <a:solidFill>
                            <a:sysClr val="windowText" lastClr="000000"/>
                          </a:solidFill>
                          <a:effectLst/>
                        </a:rPr>
                      </a:br>
                      <a:r>
                        <a:rPr lang="en-US" sz="2400" b="0" dirty="0" err="1">
                          <a:solidFill>
                            <a:sysClr val="windowText" lastClr="000000"/>
                          </a:solidFill>
                          <a:effectLst/>
                        </a:rPr>
                        <a:t>ὕμνοις</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a:solidFill>
                            <a:schemeClr val="accent5">
                              <a:lumMod val="50000"/>
                            </a:schemeClr>
                          </a:solidFill>
                          <a:effectLst/>
                          <a:hlinkClick r:id="rId6" tooltip="kai: And, even, also, namely. ">
                            <a:extLst>
                              <a:ext uri="{A12FA001-AC4F-418D-AE19-62706E023703}">
                                <ahyp:hlinkClr xmlns:ahyp="http://schemas.microsoft.com/office/drawing/2018/hyperlinkcolor" val="tx"/>
                              </a:ext>
                            </a:extLst>
                          </a:hlinkClick>
                        </a:rPr>
                        <a:t>kai</a:t>
                      </a:r>
                      <a:br>
                        <a:rPr lang="en-US" sz="800" b="0" dirty="0">
                          <a:solidFill>
                            <a:sysClr val="windowText" lastClr="000000"/>
                          </a:solidFill>
                          <a:effectLst/>
                        </a:rPr>
                      </a:br>
                      <a:r>
                        <a:rPr lang="en-US" sz="2400" b="0" dirty="0">
                          <a:solidFill>
                            <a:sysClr val="windowText" lastClr="000000"/>
                          </a:solidFill>
                          <a:effectLst/>
                        </a:rPr>
                        <a:t>καὶ</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8" tooltip="ōdais: An ode, song, hymn. From aido; a chant or ">
                            <a:extLst>
                              <a:ext uri="{A12FA001-AC4F-418D-AE19-62706E023703}">
                                <ahyp:hlinkClr xmlns:ahyp="http://schemas.microsoft.com/office/drawing/2018/hyperlinkcolor" val="tx"/>
                              </a:ext>
                            </a:extLst>
                          </a:hlinkClick>
                        </a:rPr>
                        <a:t>sōdai</a:t>
                      </a:r>
                      <a:br>
                        <a:rPr lang="en-US" sz="800" b="0" dirty="0">
                          <a:solidFill>
                            <a:sysClr val="windowText" lastClr="000000"/>
                          </a:solidFill>
                          <a:effectLst/>
                        </a:rPr>
                      </a:br>
                      <a:r>
                        <a:rPr lang="en-US" sz="2400" b="0" dirty="0" err="1">
                          <a:solidFill>
                            <a:sysClr val="windowText" lastClr="000000"/>
                          </a:solidFill>
                          <a:effectLst/>
                        </a:rPr>
                        <a:t>ᾠδ</a:t>
                      </a:r>
                      <a:r>
                        <a:rPr lang="en-US" sz="2400" b="0" dirty="0">
                          <a:solidFill>
                            <a:sysClr val="windowText" lastClr="000000"/>
                          </a:solidFill>
                          <a:effectLst/>
                        </a:rPr>
                        <a:t>αῖς</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9" tooltip="pneumatikais: Spiritual. From pneuma; non-carnal, i.e. ethereal, or a spirit, or supernatural, regenerate, religious.">
                            <a:extLst>
                              <a:ext uri="{A12FA001-AC4F-418D-AE19-62706E023703}">
                                <ahyp:hlinkClr xmlns:ahyp="http://schemas.microsoft.com/office/drawing/2018/hyperlinkcolor" val="tx"/>
                              </a:ext>
                            </a:extLst>
                          </a:hlinkClick>
                        </a:rPr>
                        <a:t>pneumatikais</a:t>
                      </a:r>
                      <a:br>
                        <a:rPr lang="en-US" sz="800" b="0" dirty="0">
                          <a:solidFill>
                            <a:schemeClr val="accent5">
                              <a:lumMod val="50000"/>
                            </a:schemeClr>
                          </a:solidFill>
                          <a:effectLst/>
                        </a:rPr>
                      </a:br>
                      <a:r>
                        <a:rPr lang="en-US" sz="2400" b="0" dirty="0">
                          <a:solidFill>
                            <a:sysClr val="windowText" lastClr="000000"/>
                          </a:solidFill>
                          <a:effectLst/>
                        </a:rPr>
                        <a:t>π</a:t>
                      </a:r>
                      <a:r>
                        <a:rPr lang="en-US" sz="2400" b="0" dirty="0" err="1">
                          <a:solidFill>
                            <a:sysClr val="windowText" lastClr="000000"/>
                          </a:solidFill>
                          <a:effectLst/>
                        </a:rPr>
                        <a:t>νευμ</a:t>
                      </a:r>
                      <a:r>
                        <a:rPr lang="en-US" sz="2400" b="0" dirty="0">
                          <a:solidFill>
                            <a:sysClr val="windowText" lastClr="000000"/>
                          </a:solidFill>
                          <a:effectLst/>
                        </a:rPr>
                        <a:t>ατικαῖς</a:t>
                      </a:r>
                      <a:r>
                        <a:rPr lang="en-US" sz="1200" b="0" dirty="0">
                          <a:solidFill>
                            <a:sysClr val="windowText" lastClr="000000"/>
                          </a:solidFill>
                          <a:effectLst/>
                        </a:rPr>
                        <a:t>  ,</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u="sng" dirty="0" err="1">
                          <a:solidFill>
                            <a:schemeClr val="accent5">
                              <a:lumMod val="50000"/>
                            </a:schemeClr>
                          </a:solidFill>
                          <a:effectLst/>
                          <a:hlinkClick r:id="rId10" tooltip="adontes: To sing.">
                            <a:extLst>
                              <a:ext uri="{A12FA001-AC4F-418D-AE19-62706E023703}">
                                <ahyp:hlinkClr xmlns:ahyp="http://schemas.microsoft.com/office/drawing/2018/hyperlinkcolor" val="tx"/>
                              </a:ext>
                            </a:extLst>
                          </a:hlinkClick>
                        </a:rPr>
                        <a:t>adontes</a:t>
                      </a:r>
                      <a:br>
                        <a:rPr lang="en-US" sz="800" b="0" dirty="0">
                          <a:solidFill>
                            <a:schemeClr val="accent5">
                              <a:lumMod val="50000"/>
                            </a:schemeClr>
                          </a:solidFill>
                          <a:effectLst/>
                        </a:rPr>
                      </a:br>
                      <a:r>
                        <a:rPr lang="en-US" sz="2400" b="0" dirty="0" err="1">
                          <a:solidFill>
                            <a:sysClr val="windowText" lastClr="000000"/>
                          </a:solidFill>
                          <a:effectLst/>
                        </a:rPr>
                        <a:t>ᾄδοντες</a:t>
                      </a:r>
                      <a:br>
                        <a:rPr lang="en-US" sz="800" b="0" dirty="0">
                          <a:solidFill>
                            <a:sysClr val="windowText" lastClr="000000"/>
                          </a:solidFill>
                          <a:effectLst/>
                        </a:rPr>
                      </a:br>
                      <a:endParaRPr lang="en-US" sz="800" b="0" dirty="0">
                        <a:solidFill>
                          <a:sysClr val="windowText" lastClr="000000"/>
                        </a:solidFill>
                        <a:effectLst/>
                      </a:endParaRPr>
                    </a:p>
                    <a:p>
                      <a:pPr marL="0" marR="0" algn="ctr">
                        <a:spcBef>
                          <a:spcPts val="0"/>
                        </a:spcBef>
                        <a:spcAft>
                          <a:spcPts val="0"/>
                        </a:spcAft>
                      </a:pPr>
                      <a:r>
                        <a:rPr lang="en-US" sz="11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724601753"/>
                  </a:ext>
                </a:extLst>
              </a:tr>
              <a:tr h="1660951">
                <a:tc>
                  <a:txBody>
                    <a:bodyPr/>
                    <a:lstStyle/>
                    <a:p>
                      <a:pPr marL="0" marR="0" algn="ctr">
                        <a:spcBef>
                          <a:spcPts val="0"/>
                        </a:spcBef>
                        <a:spcAft>
                          <a:spcPts val="0"/>
                        </a:spcAft>
                      </a:pPr>
                      <a:r>
                        <a:rPr lang="en-US" sz="1100" b="0" u="sng" dirty="0">
                          <a:solidFill>
                            <a:schemeClr val="accent5">
                              <a:lumMod val="50000"/>
                            </a:schemeClr>
                          </a:solidFill>
                          <a:effectLst/>
                          <a:hlinkClick r:id="rId6" tooltip="kai: And, even, also, namely. ">
                            <a:extLst>
                              <a:ext uri="{A12FA001-AC4F-418D-AE19-62706E023703}">
                                <ahyp:hlinkClr xmlns:ahyp="http://schemas.microsoft.com/office/drawing/2018/hyperlinkcolor" val="tx"/>
                              </a:ext>
                            </a:extLst>
                          </a:hlinkClick>
                        </a:rPr>
                        <a:t>kai</a:t>
                      </a:r>
                      <a:br>
                        <a:rPr lang="en-US" sz="800" b="0" dirty="0">
                          <a:solidFill>
                            <a:sysClr val="windowText" lastClr="000000"/>
                          </a:solidFill>
                          <a:effectLst/>
                        </a:rPr>
                      </a:br>
                      <a:r>
                        <a:rPr lang="en-US" sz="2400" b="0" dirty="0">
                          <a:solidFill>
                            <a:sysClr val="windowText" lastClr="000000"/>
                          </a:solidFill>
                          <a:effectLst/>
                        </a:rPr>
                        <a:t>καὶ</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300"/>
                        </a:spcBef>
                        <a:spcAft>
                          <a:spcPts val="300"/>
                        </a:spcAft>
                      </a:pPr>
                      <a:r>
                        <a:rPr lang="en-US" sz="1100" b="0" u="sng" dirty="0" err="1">
                          <a:solidFill>
                            <a:schemeClr val="accent5">
                              <a:lumMod val="50000"/>
                            </a:schemeClr>
                          </a:solidFill>
                          <a:effectLst/>
                          <a:hlinkClick r:id="rId11" tooltip="psallontes: Probably strengthened from psao; to twitch or twang, i.e. To play on a stringed instrument.">
                            <a:extLst>
                              <a:ext uri="{A12FA001-AC4F-418D-AE19-62706E023703}">
                                <ahyp:hlinkClr xmlns:ahyp="http://schemas.microsoft.com/office/drawing/2018/hyperlinkcolor" val="tx"/>
                              </a:ext>
                            </a:extLst>
                          </a:hlinkClick>
                        </a:rPr>
                        <a:t>psallontes</a:t>
                      </a:r>
                      <a:br>
                        <a:rPr lang="en-US" sz="800" b="0" dirty="0">
                          <a:solidFill>
                            <a:schemeClr val="accent5">
                              <a:lumMod val="50000"/>
                            </a:schemeClr>
                          </a:solidFill>
                          <a:effectLst/>
                        </a:rPr>
                      </a:br>
                      <a:r>
                        <a:rPr lang="en-US" sz="2400" b="0" dirty="0" err="1">
                          <a:solidFill>
                            <a:sysClr val="windowText" lastClr="000000"/>
                          </a:solidFill>
                          <a:effectLst/>
                        </a:rPr>
                        <a:t>ψάλλοντες</a:t>
                      </a:r>
                      <a:br>
                        <a:rPr lang="en-US" sz="800" b="0" dirty="0">
                          <a:solidFill>
                            <a:sysClr val="windowText" lastClr="000000"/>
                          </a:solidFill>
                          <a:effectLst/>
                        </a:rPr>
                      </a:br>
                      <a:endParaRPr lang="en-US" sz="1800" b="1" dirty="0">
                        <a:solidFill>
                          <a:srgbClr val="FF0000"/>
                        </a:solidFill>
                        <a:effectLst/>
                      </a:endParaRPr>
                    </a:p>
                    <a:p>
                      <a:pPr marL="0" marR="0" algn="ctr">
                        <a:spcBef>
                          <a:spcPts val="0"/>
                        </a:spcBef>
                        <a:spcAft>
                          <a:spcPts val="0"/>
                        </a:spcAft>
                      </a:pPr>
                      <a:r>
                        <a:rPr lang="en-US" sz="9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12" tooltip="tē: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tē</a:t>
                      </a:r>
                      <a:br>
                        <a:rPr lang="en-US" sz="800" b="0" dirty="0">
                          <a:solidFill>
                            <a:sysClr val="windowText" lastClr="000000"/>
                          </a:solidFill>
                          <a:effectLst/>
                        </a:rPr>
                      </a:br>
                      <a:r>
                        <a:rPr lang="en-US" sz="2400" b="0" dirty="0" err="1">
                          <a:solidFill>
                            <a:sysClr val="windowText" lastClr="000000"/>
                          </a:solidFill>
                          <a:effectLst/>
                        </a:rPr>
                        <a:t>τῇ</a:t>
                      </a:r>
                      <a:br>
                        <a:rPr lang="en-US" sz="800" b="0" dirty="0">
                          <a:solidFill>
                            <a:sysClr val="windowText" lastClr="000000"/>
                          </a:solidFill>
                          <a:effectLst/>
                        </a:rPr>
                      </a:br>
                      <a:endParaRPr lang="en-US" sz="1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13" tooltip="kardia: Prolonged from a primary kar; the heart, i.e. the thoughts or feelings; also the middle.">
                            <a:extLst>
                              <a:ext uri="{A12FA001-AC4F-418D-AE19-62706E023703}">
                                <ahyp:hlinkClr xmlns:ahyp="http://schemas.microsoft.com/office/drawing/2018/hyperlinkcolor" val="tx"/>
                              </a:ext>
                            </a:extLst>
                          </a:hlinkClick>
                        </a:rPr>
                        <a:t>kardia</a:t>
                      </a:r>
                      <a:br>
                        <a:rPr lang="en-US" sz="800" b="0" dirty="0">
                          <a:solidFill>
                            <a:schemeClr val="accent5">
                              <a:lumMod val="50000"/>
                            </a:schemeClr>
                          </a:solidFill>
                          <a:effectLst/>
                        </a:rPr>
                      </a:br>
                      <a:r>
                        <a:rPr lang="en-US" sz="2400" b="0" dirty="0">
                          <a:solidFill>
                            <a:sysClr val="windowText" lastClr="000000"/>
                          </a:solidFill>
                          <a:effectLst/>
                        </a:rPr>
                        <a:t>κα</a:t>
                      </a:r>
                      <a:r>
                        <a:rPr lang="en-US" sz="2400" b="0" dirty="0" err="1">
                          <a:solidFill>
                            <a:sysClr val="windowText" lastClr="000000"/>
                          </a:solidFill>
                          <a:effectLst/>
                        </a:rPr>
                        <a:t>ρδίᾳ</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14" tooltip="hymōn: You. The person pronoun of the second person singular; thou.">
                            <a:extLst>
                              <a:ext uri="{A12FA001-AC4F-418D-AE19-62706E023703}">
                                <ahyp:hlinkClr xmlns:ahyp="http://schemas.microsoft.com/office/drawing/2018/hyperlinkcolor" val="tx"/>
                              </a:ext>
                            </a:extLst>
                          </a:hlinkClick>
                        </a:rPr>
                        <a:t>hymōn</a:t>
                      </a:r>
                      <a:br>
                        <a:rPr lang="en-US" sz="800" b="0" dirty="0">
                          <a:solidFill>
                            <a:sysClr val="windowText" lastClr="000000"/>
                          </a:solidFill>
                          <a:effectLst/>
                        </a:rPr>
                      </a:br>
                      <a:r>
                        <a:rPr lang="en-US" sz="2400" b="0" dirty="0" err="1">
                          <a:solidFill>
                            <a:sysClr val="windowText" lastClr="000000"/>
                          </a:solidFill>
                          <a:effectLst/>
                        </a:rPr>
                        <a:t>ὑμῶν</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263171139"/>
                  </a:ext>
                </a:extLst>
              </a:tr>
              <a:tr h="880807">
                <a:tc>
                  <a:txBody>
                    <a:bodyPr/>
                    <a:lstStyle/>
                    <a:p>
                      <a:pPr marL="0" marR="0" algn="ctr">
                        <a:spcBef>
                          <a:spcPts val="0"/>
                        </a:spcBef>
                        <a:spcAft>
                          <a:spcPts val="0"/>
                        </a:spcAft>
                      </a:pPr>
                      <a:r>
                        <a:rPr lang="en-US" sz="1100" b="0" u="sng" dirty="0" err="1">
                          <a:solidFill>
                            <a:schemeClr val="accent5">
                              <a:lumMod val="50000"/>
                            </a:schemeClr>
                          </a:solidFill>
                          <a:effectLst/>
                          <a:hlinkClick r:id="rId15" tooltip="tō: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tō</a:t>
                      </a:r>
                      <a:br>
                        <a:rPr lang="en-US" sz="800" b="0" dirty="0">
                          <a:solidFill>
                            <a:sysClr val="windowText" lastClr="000000"/>
                          </a:solidFill>
                          <a:effectLst/>
                        </a:rPr>
                      </a:br>
                      <a:r>
                        <a:rPr lang="en-US" sz="2400" b="0" dirty="0" err="1">
                          <a:solidFill>
                            <a:sysClr val="windowText" lastClr="000000"/>
                          </a:solidFill>
                          <a:effectLst/>
                        </a:rPr>
                        <a:t>τῷ</a:t>
                      </a:r>
                      <a:endParaRPr lang="en-US" sz="800" b="0" dirty="0">
                        <a:solidFill>
                          <a:sysClr val="windowText" lastClr="000000"/>
                        </a:solidFill>
                        <a:effectLst/>
                      </a:endParaRPr>
                    </a:p>
                    <a:p>
                      <a:pPr marL="0" marR="0" algn="ctr">
                        <a:spcBef>
                          <a:spcPts val="0"/>
                        </a:spcBef>
                        <a:spcAft>
                          <a:spcPts val="0"/>
                        </a:spcAft>
                      </a:pP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tc>
                  <a:txBody>
                    <a:bodyPr/>
                    <a:lstStyle/>
                    <a:p>
                      <a:pPr marL="0" marR="0" algn="ctr">
                        <a:spcBef>
                          <a:spcPts val="300"/>
                        </a:spcBef>
                        <a:spcAft>
                          <a:spcPts val="300"/>
                        </a:spcAft>
                      </a:pPr>
                      <a:r>
                        <a:rPr lang="en-US" sz="1100" b="0" u="sng" dirty="0" err="1">
                          <a:solidFill>
                            <a:schemeClr val="accent5">
                              <a:lumMod val="50000"/>
                            </a:schemeClr>
                          </a:solidFill>
                          <a:effectLst/>
                          <a:hlinkClick r:id="rId16" tooltip="Kyriō: Lord, master, sir; the Lord. From kuros; supreme in authority, i.e. controller; by implication, Master.">
                            <a:extLst>
                              <a:ext uri="{A12FA001-AC4F-418D-AE19-62706E023703}">
                                <ahyp:hlinkClr xmlns:ahyp="http://schemas.microsoft.com/office/drawing/2018/hyperlinkcolor" val="tx"/>
                              </a:ext>
                            </a:extLst>
                          </a:hlinkClick>
                        </a:rPr>
                        <a:t>Kyriō</a:t>
                      </a:r>
                      <a:br>
                        <a:rPr lang="en-US" sz="800" b="0" dirty="0">
                          <a:solidFill>
                            <a:sysClr val="windowText" lastClr="000000"/>
                          </a:solidFill>
                          <a:effectLst/>
                        </a:rPr>
                      </a:br>
                      <a:r>
                        <a:rPr lang="en-US" sz="2400" b="0" dirty="0" err="1">
                          <a:solidFill>
                            <a:sysClr val="windowText" lastClr="000000"/>
                          </a:solidFill>
                          <a:effectLst/>
                        </a:rPr>
                        <a:t>Κυρίῳ</a:t>
                      </a:r>
                      <a:r>
                        <a:rPr lang="en-US" sz="2400" b="0" dirty="0">
                          <a:solidFill>
                            <a:sysClr val="windowText" lastClr="000000"/>
                          </a:solidFill>
                          <a:effectLst/>
                        </a:rPr>
                        <a:t>  ,</a:t>
                      </a:r>
                      <a:br>
                        <a:rPr lang="en-US" sz="800" b="0" dirty="0">
                          <a:solidFill>
                            <a:sysClr val="windowText" lastClr="000000"/>
                          </a:solidFill>
                          <a:effectLst/>
                        </a:rPr>
                      </a:b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a:solidFill>
                            <a:sysClr val="windowText" lastClr="000000"/>
                          </a:solidFill>
                          <a:effectLst/>
                        </a:rPr>
                        <a:t> </a:t>
                      </a:r>
                      <a:endParaRPr lang="en-US" sz="8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a:solidFill>
                            <a:sysClr val="windowText" lastClr="000000"/>
                          </a:solidFill>
                          <a:effectLst/>
                        </a:rPr>
                        <a:t> </a:t>
                      </a:r>
                      <a:endParaRPr lang="en-US" sz="8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416205450"/>
                  </a:ext>
                </a:extLst>
              </a:tr>
            </a:tbl>
          </a:graphicData>
        </a:graphic>
      </p:graphicFrame>
      <p:sp>
        <p:nvSpPr>
          <p:cNvPr id="5" name="Rectangle 1">
            <a:extLst>
              <a:ext uri="{FF2B5EF4-FFF2-40B4-BE49-F238E27FC236}">
                <a16:creationId xmlns:a16="http://schemas.microsoft.com/office/drawing/2014/main" id="{E56962A8-F7FD-47CC-A65A-D71B9A9F9E70}"/>
              </a:ext>
            </a:extLst>
          </p:cNvPr>
          <p:cNvSpPr>
            <a:spLocks noChangeArrowheads="1"/>
          </p:cNvSpPr>
          <p:nvPr/>
        </p:nvSpPr>
        <p:spPr bwMode="auto">
          <a:xfrm>
            <a:off x="2219326" y="246778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endParaRPr lang="en-US" sz="1350">
              <a:solidFill>
                <a:prstClr val="black"/>
              </a:solidFill>
              <a:latin typeface="Calibri" panose="020F0502020204030204"/>
            </a:endParaRPr>
          </a:p>
        </p:txBody>
      </p:sp>
    </p:spTree>
    <p:extLst>
      <p:ext uri="{BB962C8B-B14F-4D97-AF65-F5344CB8AC3E}">
        <p14:creationId xmlns:p14="http://schemas.microsoft.com/office/powerpoint/2010/main" val="1718990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D82A3A3-9585-49A4-8F4C-EED33645FADE}"/>
              </a:ext>
            </a:extLst>
          </p:cNvPr>
          <p:cNvGraphicFramePr>
            <a:graphicFrameLocks noGrp="1"/>
          </p:cNvGraphicFramePr>
          <p:nvPr/>
        </p:nvGraphicFramePr>
        <p:xfrm>
          <a:off x="531975" y="1261039"/>
          <a:ext cx="7870677" cy="4505857"/>
        </p:xfrm>
        <a:graphic>
          <a:graphicData uri="http://schemas.openxmlformats.org/drawingml/2006/table">
            <a:tbl>
              <a:tblPr firstRow="1" firstCol="1" bandRow="1">
                <a:tableStyleId>{5C22544A-7EE6-4342-B048-85BDC9FD1C3A}</a:tableStyleId>
              </a:tblPr>
              <a:tblGrid>
                <a:gridCol w="1562318">
                  <a:extLst>
                    <a:ext uri="{9D8B030D-6E8A-4147-A177-3AD203B41FA5}">
                      <a16:colId xmlns:a16="http://schemas.microsoft.com/office/drawing/2014/main" val="2213615777"/>
                    </a:ext>
                  </a:extLst>
                </a:gridCol>
                <a:gridCol w="1673915">
                  <a:extLst>
                    <a:ext uri="{9D8B030D-6E8A-4147-A177-3AD203B41FA5}">
                      <a16:colId xmlns:a16="http://schemas.microsoft.com/office/drawing/2014/main" val="4134986524"/>
                    </a:ext>
                  </a:extLst>
                </a:gridCol>
                <a:gridCol w="1133635">
                  <a:extLst>
                    <a:ext uri="{9D8B030D-6E8A-4147-A177-3AD203B41FA5}">
                      <a16:colId xmlns:a16="http://schemas.microsoft.com/office/drawing/2014/main" val="1465609703"/>
                    </a:ext>
                  </a:extLst>
                </a:gridCol>
                <a:gridCol w="2063747">
                  <a:extLst>
                    <a:ext uri="{9D8B030D-6E8A-4147-A177-3AD203B41FA5}">
                      <a16:colId xmlns:a16="http://schemas.microsoft.com/office/drawing/2014/main" val="2646117493"/>
                    </a:ext>
                  </a:extLst>
                </a:gridCol>
                <a:gridCol w="1437062">
                  <a:extLst>
                    <a:ext uri="{9D8B030D-6E8A-4147-A177-3AD203B41FA5}">
                      <a16:colId xmlns:a16="http://schemas.microsoft.com/office/drawing/2014/main" val="1861655304"/>
                    </a:ext>
                  </a:extLst>
                </a:gridCol>
              </a:tblGrid>
              <a:tr h="1019219">
                <a:tc>
                  <a:txBody>
                    <a:bodyPr/>
                    <a:lstStyle/>
                    <a:p>
                      <a:pPr marL="0" marR="0" algn="ctr">
                        <a:spcBef>
                          <a:spcPts val="0"/>
                        </a:spcBef>
                        <a:spcAft>
                          <a:spcPts val="0"/>
                        </a:spcAft>
                      </a:pPr>
                      <a:r>
                        <a:rPr lang="en-US" sz="1100" b="0" u="none" dirty="0" err="1">
                          <a:solidFill>
                            <a:schemeClr val="accent5">
                              <a:lumMod val="50000"/>
                            </a:schemeClr>
                          </a:solidFill>
                          <a:effectLst/>
                          <a:hlinkClick r:id="rId2" tooltip="lalountes: A prolonged form of an otherwise obsolete verb; to talk, i.e. Utter words.">
                            <a:extLst>
                              <a:ext uri="{A12FA001-AC4F-418D-AE19-62706E023703}">
                                <ahyp:hlinkClr xmlns:ahyp="http://schemas.microsoft.com/office/drawing/2018/hyperlinkcolor" val="tx"/>
                              </a:ext>
                            </a:extLst>
                          </a:hlinkClick>
                        </a:rPr>
                        <a:t>lalountes</a:t>
                      </a:r>
                      <a:br>
                        <a:rPr lang="en-US" sz="800" b="0" u="none" dirty="0">
                          <a:solidFill>
                            <a:sysClr val="windowText" lastClr="000000"/>
                          </a:solidFill>
                          <a:effectLst/>
                        </a:rPr>
                      </a:br>
                      <a:r>
                        <a:rPr lang="en-US" sz="2400" b="0" u="none" dirty="0">
                          <a:solidFill>
                            <a:sysClr val="windowText" lastClr="000000"/>
                          </a:solidFill>
                          <a:effectLst/>
                        </a:rPr>
                        <a:t>λα</a:t>
                      </a:r>
                      <a:r>
                        <a:rPr lang="en-US" sz="2400" b="0" u="none" dirty="0" err="1">
                          <a:solidFill>
                            <a:sysClr val="windowText" lastClr="000000"/>
                          </a:solidFill>
                          <a:effectLst/>
                        </a:rPr>
                        <a:t>λοῦντες</a:t>
                      </a:r>
                      <a:endParaRPr lang="en-US" sz="2400" b="0" u="none" dirty="0">
                        <a:solidFill>
                          <a:sysClr val="windowText" lastClr="000000"/>
                        </a:solidFill>
                        <a:effectLst/>
                      </a:endParaRPr>
                    </a:p>
                    <a:p>
                      <a:pPr marL="0" marR="0" algn="ctr">
                        <a:spcBef>
                          <a:spcPts val="0"/>
                        </a:spcBef>
                        <a:spcAft>
                          <a:spcPts val="0"/>
                        </a:spcAft>
                      </a:pPr>
                      <a:r>
                        <a:rPr lang="en-US" sz="1800" b="1" u="none" dirty="0">
                          <a:solidFill>
                            <a:srgbClr val="FF0000"/>
                          </a:solidFill>
                          <a:effectLst/>
                        </a:rPr>
                        <a:t>speaking</a:t>
                      </a:r>
                      <a:endParaRPr lang="en-US" sz="1800" b="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none" dirty="0" err="1">
                          <a:solidFill>
                            <a:schemeClr val="accent5">
                              <a:lumMod val="50000"/>
                            </a:schemeClr>
                          </a:solidFill>
                          <a:effectLst/>
                          <a:hlinkClick r:id="rId3" tooltip="heautois: Himself, herself, itself. ">
                            <a:extLst>
                              <a:ext uri="{A12FA001-AC4F-418D-AE19-62706E023703}">
                                <ahyp:hlinkClr xmlns:ahyp="http://schemas.microsoft.com/office/drawing/2018/hyperlinkcolor" val="tx"/>
                              </a:ext>
                            </a:extLst>
                          </a:hlinkClick>
                        </a:rPr>
                        <a:t>heautois</a:t>
                      </a:r>
                      <a:br>
                        <a:rPr lang="en-US" sz="800" b="0" u="none" dirty="0">
                          <a:solidFill>
                            <a:sysClr val="windowText" lastClr="000000"/>
                          </a:solidFill>
                          <a:effectLst/>
                        </a:rPr>
                      </a:br>
                      <a:r>
                        <a:rPr lang="en-US" sz="1200" b="0" u="none" dirty="0">
                          <a:solidFill>
                            <a:sysClr val="windowText" lastClr="000000"/>
                          </a:solidFill>
                          <a:effectLst/>
                        </a:rPr>
                        <a:t>  </a:t>
                      </a:r>
                      <a:r>
                        <a:rPr lang="en-US" sz="2400" b="0" u="none" dirty="0">
                          <a:solidFill>
                            <a:sysClr val="windowText" lastClr="000000"/>
                          </a:solidFill>
                          <a:effectLst/>
                        </a:rPr>
                        <a:t>ἑα</a:t>
                      </a:r>
                      <a:r>
                        <a:rPr lang="en-US" sz="2400" b="0" u="none" dirty="0" err="1">
                          <a:solidFill>
                            <a:sysClr val="windowText" lastClr="000000"/>
                          </a:solidFill>
                          <a:effectLst/>
                        </a:rPr>
                        <a:t>υτοῖς</a:t>
                      </a:r>
                      <a:br>
                        <a:rPr lang="en-US" sz="800" b="0" u="none" dirty="0">
                          <a:solidFill>
                            <a:sysClr val="windowText" lastClr="000000"/>
                          </a:solidFill>
                          <a:effectLst/>
                        </a:rPr>
                      </a:br>
                      <a:r>
                        <a:rPr lang="en-US" sz="1800" b="1" u="none" dirty="0">
                          <a:solidFill>
                            <a:srgbClr val="FF0000"/>
                          </a:solidFill>
                          <a:effectLst/>
                        </a:rPr>
                        <a:t>  to each other</a:t>
                      </a: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tc>
                  <a:txBody>
                    <a:bodyPr/>
                    <a:lstStyle/>
                    <a:p>
                      <a:pPr marL="0" marR="0" algn="ctr">
                        <a:spcBef>
                          <a:spcPts val="0"/>
                        </a:spcBef>
                        <a:spcAft>
                          <a:spcPts val="0"/>
                        </a:spcAft>
                      </a:pPr>
                      <a:r>
                        <a:rPr lang="en-US" sz="1100" b="0" u="none" dirty="0" err="1">
                          <a:solidFill>
                            <a:schemeClr val="accent5">
                              <a:lumMod val="50000"/>
                            </a:schemeClr>
                          </a:solidFill>
                          <a:effectLst/>
                          <a:hlinkClick r:id="rId4" tooltip="en: In, on, among. A primary preposition denoting position, and instrumentality, i.e. A relation of rest; ">
                            <a:extLst>
                              <a:ext uri="{A12FA001-AC4F-418D-AE19-62706E023703}">
                                <ahyp:hlinkClr xmlns:ahyp="http://schemas.microsoft.com/office/drawing/2018/hyperlinkcolor" val="tx"/>
                              </a:ext>
                            </a:extLst>
                          </a:hlinkClick>
                        </a:rPr>
                        <a:t>en</a:t>
                      </a:r>
                      <a:br>
                        <a:rPr lang="en-US" sz="1100" b="0" u="none" dirty="0">
                          <a:solidFill>
                            <a:sysClr val="windowText" lastClr="000000"/>
                          </a:solidFill>
                          <a:effectLst/>
                        </a:rPr>
                      </a:br>
                      <a:r>
                        <a:rPr lang="en-US" sz="2400" b="0" u="none" dirty="0">
                          <a:solidFill>
                            <a:sysClr val="windowText" lastClr="000000"/>
                          </a:solidFill>
                          <a:effectLst/>
                        </a:rPr>
                        <a:t>[</a:t>
                      </a:r>
                      <a:r>
                        <a:rPr lang="en-US" sz="2400" b="0" u="none" dirty="0" err="1">
                          <a:solidFill>
                            <a:sysClr val="windowText" lastClr="000000"/>
                          </a:solidFill>
                          <a:effectLst/>
                        </a:rPr>
                        <a:t>ἐν</a:t>
                      </a:r>
                      <a:r>
                        <a:rPr lang="en-US" sz="2400" b="0" u="none" dirty="0">
                          <a:solidFill>
                            <a:sysClr val="windowText" lastClr="000000"/>
                          </a:solidFill>
                          <a:effectLst/>
                        </a:rPr>
                        <a:t>]</a:t>
                      </a:r>
                      <a:br>
                        <a:rPr lang="en-US" sz="800" b="0" u="none" dirty="0">
                          <a:solidFill>
                            <a:sysClr val="windowText" lastClr="000000"/>
                          </a:solidFill>
                          <a:effectLst/>
                        </a:rPr>
                      </a:br>
                      <a:r>
                        <a:rPr lang="en-US" sz="1800" b="1" u="none" dirty="0">
                          <a:solidFill>
                            <a:srgbClr val="FF0000"/>
                          </a:solidFill>
                          <a:effectLst/>
                        </a:rPr>
                        <a:t>in</a:t>
                      </a: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none" dirty="0" err="1">
                          <a:solidFill>
                            <a:schemeClr val="accent5">
                              <a:lumMod val="50000"/>
                            </a:schemeClr>
                          </a:solidFill>
                          <a:effectLst/>
                          <a:hlinkClick r:id="rId5" tooltip="psalmois: From psallo; a set piece of music, i.e. A sacred ode; collectively, the book of the Psalms.">
                            <a:extLst>
                              <a:ext uri="{A12FA001-AC4F-418D-AE19-62706E023703}">
                                <ahyp:hlinkClr xmlns:ahyp="http://schemas.microsoft.com/office/drawing/2018/hyperlinkcolor" val="tx"/>
                              </a:ext>
                            </a:extLst>
                          </a:hlinkClick>
                        </a:rPr>
                        <a:t>psalmois</a:t>
                      </a:r>
                      <a:br>
                        <a:rPr lang="en-US" sz="1100" b="0" u="none" dirty="0">
                          <a:solidFill>
                            <a:sysClr val="windowText" lastClr="000000"/>
                          </a:solidFill>
                          <a:effectLst/>
                        </a:rPr>
                      </a:br>
                      <a:r>
                        <a:rPr lang="en-US" sz="2400" b="0" u="none" dirty="0">
                          <a:solidFill>
                            <a:sysClr val="windowText" lastClr="000000"/>
                          </a:solidFill>
                          <a:effectLst/>
                        </a:rPr>
                        <a:t>ψα</a:t>
                      </a:r>
                      <a:r>
                        <a:rPr lang="en-US" sz="2400" b="0" u="none" dirty="0" err="1">
                          <a:solidFill>
                            <a:sysClr val="windowText" lastClr="000000"/>
                          </a:solidFill>
                          <a:effectLst/>
                        </a:rPr>
                        <a:t>λμοῖς</a:t>
                      </a:r>
                      <a:br>
                        <a:rPr lang="en-US" sz="800" b="0" u="none" dirty="0">
                          <a:solidFill>
                            <a:sysClr val="windowText" lastClr="000000"/>
                          </a:solidFill>
                          <a:effectLst/>
                        </a:rPr>
                      </a:br>
                      <a:r>
                        <a:rPr lang="en-US" sz="1800" b="1" u="none" dirty="0">
                          <a:solidFill>
                            <a:srgbClr val="FF0000"/>
                          </a:solidFill>
                          <a:effectLst/>
                        </a:rPr>
                        <a:t>psalms</a:t>
                      </a:r>
                      <a:endParaRPr lang="en-US" sz="1800" b="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none" dirty="0">
                          <a:solidFill>
                            <a:schemeClr val="accent5">
                              <a:lumMod val="50000"/>
                            </a:schemeClr>
                          </a:solidFill>
                          <a:effectLst/>
                          <a:hlinkClick r:id="rId6" tooltip="kai: And, even, also, namely. ">
                            <a:extLst>
                              <a:ext uri="{A12FA001-AC4F-418D-AE19-62706E023703}">
                                <ahyp:hlinkClr xmlns:ahyp="http://schemas.microsoft.com/office/drawing/2018/hyperlinkcolor" val="tx"/>
                              </a:ext>
                            </a:extLst>
                          </a:hlinkClick>
                        </a:rPr>
                        <a:t>kai</a:t>
                      </a:r>
                      <a:br>
                        <a:rPr lang="en-US" sz="800" b="0" u="none" dirty="0">
                          <a:solidFill>
                            <a:sysClr val="windowText" lastClr="000000"/>
                          </a:solidFill>
                          <a:effectLst/>
                        </a:rPr>
                      </a:br>
                      <a:r>
                        <a:rPr lang="en-US" sz="2400" b="0" u="none" dirty="0">
                          <a:solidFill>
                            <a:sysClr val="windowText" lastClr="000000"/>
                          </a:solidFill>
                          <a:effectLst/>
                        </a:rPr>
                        <a:t>καὶ</a:t>
                      </a:r>
                      <a:br>
                        <a:rPr lang="en-US" sz="800" b="0" u="none" dirty="0">
                          <a:solidFill>
                            <a:sysClr val="windowText" lastClr="000000"/>
                          </a:solidFill>
                          <a:effectLst/>
                        </a:rPr>
                      </a:br>
                      <a:r>
                        <a:rPr lang="en-US" sz="1800" b="1" u="none" dirty="0">
                          <a:solidFill>
                            <a:srgbClr val="FF0000"/>
                          </a:solidFill>
                          <a:effectLst/>
                        </a:rPr>
                        <a:t>and</a:t>
                      </a: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extLst>
                  <a:ext uri="{0D108BD9-81ED-4DB2-BD59-A6C34878D82A}">
                    <a16:rowId xmlns:a16="http://schemas.microsoft.com/office/drawing/2014/main" val="737667842"/>
                  </a:ext>
                </a:extLst>
              </a:tr>
              <a:tr h="931545">
                <a:tc>
                  <a:txBody>
                    <a:bodyPr/>
                    <a:lstStyle/>
                    <a:p>
                      <a:pPr marL="0" marR="0" algn="ctr">
                        <a:spcBef>
                          <a:spcPts val="0"/>
                        </a:spcBef>
                        <a:spcAft>
                          <a:spcPts val="0"/>
                        </a:spcAft>
                      </a:pPr>
                      <a:r>
                        <a:rPr lang="en-US" sz="1100" b="0" u="sng" dirty="0" err="1">
                          <a:solidFill>
                            <a:schemeClr val="accent5">
                              <a:lumMod val="50000"/>
                            </a:schemeClr>
                          </a:solidFill>
                          <a:effectLst/>
                          <a:hlinkClick r:id="rId7" tooltip="hymnois: A hymn, sacred song, song of praise to God. Apparently from a simpler form of hudeo; a ">
                            <a:extLst>
                              <a:ext uri="{A12FA001-AC4F-418D-AE19-62706E023703}">
                                <ahyp:hlinkClr xmlns:ahyp="http://schemas.microsoft.com/office/drawing/2018/hyperlinkcolor" val="tx"/>
                              </a:ext>
                            </a:extLst>
                          </a:hlinkClick>
                        </a:rPr>
                        <a:t>hymnois</a:t>
                      </a:r>
                      <a:br>
                        <a:rPr lang="en-US" sz="1100" b="0" dirty="0">
                          <a:solidFill>
                            <a:sysClr val="windowText" lastClr="000000"/>
                          </a:solidFill>
                          <a:effectLst/>
                        </a:rPr>
                      </a:br>
                      <a:r>
                        <a:rPr lang="en-US" sz="2400" b="0" dirty="0" err="1">
                          <a:solidFill>
                            <a:sysClr val="windowText" lastClr="000000"/>
                          </a:solidFill>
                          <a:effectLst/>
                        </a:rPr>
                        <a:t>ὕμνοις</a:t>
                      </a:r>
                      <a:br>
                        <a:rPr lang="en-US" sz="800" b="0" dirty="0">
                          <a:solidFill>
                            <a:sysClr val="windowText" lastClr="000000"/>
                          </a:solidFill>
                          <a:effectLst/>
                        </a:rPr>
                      </a:br>
                      <a:r>
                        <a:rPr lang="en-US" sz="1800" b="1" dirty="0">
                          <a:solidFill>
                            <a:srgbClr val="FF0000"/>
                          </a:solidFill>
                          <a:effectLst/>
                        </a:rPr>
                        <a:t>hymns</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a:solidFill>
                            <a:schemeClr val="accent5">
                              <a:lumMod val="50000"/>
                            </a:schemeClr>
                          </a:solidFill>
                          <a:effectLst/>
                          <a:hlinkClick r:id="rId6" tooltip="kai: And, even, also, namely. ">
                            <a:extLst>
                              <a:ext uri="{A12FA001-AC4F-418D-AE19-62706E023703}">
                                <ahyp:hlinkClr xmlns:ahyp="http://schemas.microsoft.com/office/drawing/2018/hyperlinkcolor" val="tx"/>
                              </a:ext>
                            </a:extLst>
                          </a:hlinkClick>
                        </a:rPr>
                        <a:t>kai</a:t>
                      </a:r>
                      <a:br>
                        <a:rPr lang="en-US" sz="800" b="0" dirty="0">
                          <a:solidFill>
                            <a:sysClr val="windowText" lastClr="000000"/>
                          </a:solidFill>
                          <a:effectLst/>
                        </a:rPr>
                      </a:br>
                      <a:r>
                        <a:rPr lang="en-US" sz="2400" b="0" dirty="0">
                          <a:solidFill>
                            <a:sysClr val="windowText" lastClr="000000"/>
                          </a:solidFill>
                          <a:effectLst/>
                        </a:rPr>
                        <a:t>καὶ</a:t>
                      </a:r>
                      <a:br>
                        <a:rPr lang="en-US" sz="800" b="0" dirty="0">
                          <a:solidFill>
                            <a:sysClr val="windowText" lastClr="000000"/>
                          </a:solidFill>
                          <a:effectLst/>
                        </a:rPr>
                      </a:br>
                      <a:r>
                        <a:rPr lang="en-US" sz="1800" b="1" dirty="0">
                          <a:solidFill>
                            <a:srgbClr val="FF0000"/>
                          </a:solidFill>
                          <a:effectLst/>
                        </a:rPr>
                        <a:t>and</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8" tooltip="ōdais: An ode, song, hymn. From aido; a chant or ">
                            <a:extLst>
                              <a:ext uri="{A12FA001-AC4F-418D-AE19-62706E023703}">
                                <ahyp:hlinkClr xmlns:ahyp="http://schemas.microsoft.com/office/drawing/2018/hyperlinkcolor" val="tx"/>
                              </a:ext>
                            </a:extLst>
                          </a:hlinkClick>
                        </a:rPr>
                        <a:t>sōdai</a:t>
                      </a:r>
                      <a:br>
                        <a:rPr lang="en-US" sz="800" b="0" dirty="0">
                          <a:solidFill>
                            <a:sysClr val="windowText" lastClr="000000"/>
                          </a:solidFill>
                          <a:effectLst/>
                        </a:rPr>
                      </a:br>
                      <a:r>
                        <a:rPr lang="en-US" sz="2400" b="0" dirty="0" err="1">
                          <a:solidFill>
                            <a:sysClr val="windowText" lastClr="000000"/>
                          </a:solidFill>
                          <a:effectLst/>
                        </a:rPr>
                        <a:t>ᾠδ</a:t>
                      </a:r>
                      <a:r>
                        <a:rPr lang="en-US" sz="2400" b="0" dirty="0">
                          <a:solidFill>
                            <a:sysClr val="windowText" lastClr="000000"/>
                          </a:solidFill>
                          <a:effectLst/>
                        </a:rPr>
                        <a:t>αῖς</a:t>
                      </a:r>
                      <a:br>
                        <a:rPr lang="en-US" sz="800" b="0" dirty="0">
                          <a:solidFill>
                            <a:sysClr val="windowText" lastClr="000000"/>
                          </a:solidFill>
                          <a:effectLst/>
                        </a:rPr>
                      </a:br>
                      <a:r>
                        <a:rPr lang="en-US" sz="1800" b="1" dirty="0">
                          <a:solidFill>
                            <a:srgbClr val="FF0000"/>
                          </a:solidFill>
                          <a:effectLst/>
                        </a:rPr>
                        <a:t>songs</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9" tooltip="pneumatikais: Spiritual. From pneuma; non-carnal, i.e. ethereal, or a spirit, or supernatural, regenerate, religious.">
                            <a:extLst>
                              <a:ext uri="{A12FA001-AC4F-418D-AE19-62706E023703}">
                                <ahyp:hlinkClr xmlns:ahyp="http://schemas.microsoft.com/office/drawing/2018/hyperlinkcolor" val="tx"/>
                              </a:ext>
                            </a:extLst>
                          </a:hlinkClick>
                        </a:rPr>
                        <a:t>pneumatikais</a:t>
                      </a:r>
                      <a:br>
                        <a:rPr lang="en-US" sz="800" b="0" dirty="0">
                          <a:solidFill>
                            <a:schemeClr val="accent5">
                              <a:lumMod val="50000"/>
                            </a:schemeClr>
                          </a:solidFill>
                          <a:effectLst/>
                        </a:rPr>
                      </a:br>
                      <a:r>
                        <a:rPr lang="en-US" sz="2400" b="0" dirty="0">
                          <a:solidFill>
                            <a:sysClr val="windowText" lastClr="000000"/>
                          </a:solidFill>
                          <a:effectLst/>
                        </a:rPr>
                        <a:t>π</a:t>
                      </a:r>
                      <a:r>
                        <a:rPr lang="en-US" sz="2400" b="0" dirty="0" err="1">
                          <a:solidFill>
                            <a:sysClr val="windowText" lastClr="000000"/>
                          </a:solidFill>
                          <a:effectLst/>
                        </a:rPr>
                        <a:t>νευμ</a:t>
                      </a:r>
                      <a:r>
                        <a:rPr lang="en-US" sz="2400" b="0" dirty="0">
                          <a:solidFill>
                            <a:sysClr val="windowText" lastClr="000000"/>
                          </a:solidFill>
                          <a:effectLst/>
                        </a:rPr>
                        <a:t>ατικαῖς</a:t>
                      </a:r>
                      <a:r>
                        <a:rPr lang="en-US" sz="1200" b="0" dirty="0">
                          <a:solidFill>
                            <a:sysClr val="windowText" lastClr="000000"/>
                          </a:solidFill>
                          <a:effectLst/>
                        </a:rPr>
                        <a:t>  ,</a:t>
                      </a:r>
                      <a:br>
                        <a:rPr lang="en-US" sz="800" b="0" dirty="0">
                          <a:solidFill>
                            <a:sysClr val="windowText" lastClr="000000"/>
                          </a:solidFill>
                          <a:effectLst/>
                        </a:rPr>
                      </a:br>
                      <a:r>
                        <a:rPr lang="en-US" sz="1800" b="1" dirty="0">
                          <a:solidFill>
                            <a:srgbClr val="FF0000"/>
                          </a:solidFill>
                          <a:effectLst/>
                        </a:rPr>
                        <a:t>spiritual</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u="sng" dirty="0" err="1">
                          <a:solidFill>
                            <a:schemeClr val="accent5">
                              <a:lumMod val="50000"/>
                            </a:schemeClr>
                          </a:solidFill>
                          <a:effectLst/>
                          <a:hlinkClick r:id="rId10" tooltip="adontes: To sing.">
                            <a:extLst>
                              <a:ext uri="{A12FA001-AC4F-418D-AE19-62706E023703}">
                                <ahyp:hlinkClr xmlns:ahyp="http://schemas.microsoft.com/office/drawing/2018/hyperlinkcolor" val="tx"/>
                              </a:ext>
                            </a:extLst>
                          </a:hlinkClick>
                        </a:rPr>
                        <a:t>adontes</a:t>
                      </a:r>
                      <a:br>
                        <a:rPr lang="en-US" sz="800" b="0" dirty="0">
                          <a:solidFill>
                            <a:schemeClr val="accent5">
                              <a:lumMod val="50000"/>
                            </a:schemeClr>
                          </a:solidFill>
                          <a:effectLst/>
                        </a:rPr>
                      </a:br>
                      <a:r>
                        <a:rPr lang="en-US" sz="2400" b="0" dirty="0" err="1">
                          <a:solidFill>
                            <a:sysClr val="windowText" lastClr="000000"/>
                          </a:solidFill>
                          <a:effectLst/>
                        </a:rPr>
                        <a:t>ᾄδοντες</a:t>
                      </a:r>
                      <a:br>
                        <a:rPr lang="en-US" sz="800" b="0" dirty="0">
                          <a:solidFill>
                            <a:sysClr val="windowText" lastClr="000000"/>
                          </a:solidFill>
                          <a:effectLst/>
                        </a:rPr>
                      </a:br>
                      <a:r>
                        <a:rPr lang="en-US" sz="1800" b="1" dirty="0">
                          <a:solidFill>
                            <a:srgbClr val="FF0000"/>
                          </a:solidFill>
                          <a:effectLst/>
                        </a:rPr>
                        <a:t>singing</a:t>
                      </a:r>
                    </a:p>
                    <a:p>
                      <a:pPr marL="0" marR="0" algn="ctr">
                        <a:spcBef>
                          <a:spcPts val="0"/>
                        </a:spcBef>
                        <a:spcAft>
                          <a:spcPts val="0"/>
                        </a:spcAft>
                      </a:pPr>
                      <a:r>
                        <a:rPr lang="en-US" sz="11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724601753"/>
                  </a:ext>
                </a:extLst>
              </a:tr>
              <a:tr h="1660951">
                <a:tc>
                  <a:txBody>
                    <a:bodyPr/>
                    <a:lstStyle/>
                    <a:p>
                      <a:pPr marL="0" marR="0" algn="ctr">
                        <a:spcBef>
                          <a:spcPts val="0"/>
                        </a:spcBef>
                        <a:spcAft>
                          <a:spcPts val="0"/>
                        </a:spcAft>
                      </a:pPr>
                      <a:r>
                        <a:rPr lang="en-US" sz="1100" b="0" u="sng" dirty="0">
                          <a:solidFill>
                            <a:schemeClr val="accent5">
                              <a:lumMod val="50000"/>
                            </a:schemeClr>
                          </a:solidFill>
                          <a:effectLst/>
                          <a:hlinkClick r:id="rId6" tooltip="kai: And, even, also, namely. ">
                            <a:extLst>
                              <a:ext uri="{A12FA001-AC4F-418D-AE19-62706E023703}">
                                <ahyp:hlinkClr xmlns:ahyp="http://schemas.microsoft.com/office/drawing/2018/hyperlinkcolor" val="tx"/>
                              </a:ext>
                            </a:extLst>
                          </a:hlinkClick>
                        </a:rPr>
                        <a:t>kai</a:t>
                      </a:r>
                      <a:br>
                        <a:rPr lang="en-US" sz="800" b="0" dirty="0">
                          <a:solidFill>
                            <a:sysClr val="windowText" lastClr="000000"/>
                          </a:solidFill>
                          <a:effectLst/>
                        </a:rPr>
                      </a:br>
                      <a:r>
                        <a:rPr lang="en-US" sz="2400" b="0" dirty="0">
                          <a:solidFill>
                            <a:sysClr val="windowText" lastClr="000000"/>
                          </a:solidFill>
                          <a:effectLst/>
                        </a:rPr>
                        <a:t>καὶ</a:t>
                      </a:r>
                      <a:br>
                        <a:rPr lang="en-US" sz="800" b="0" dirty="0">
                          <a:solidFill>
                            <a:sysClr val="windowText" lastClr="000000"/>
                          </a:solidFill>
                          <a:effectLst/>
                        </a:rPr>
                      </a:br>
                      <a:r>
                        <a:rPr lang="en-US" sz="1800" b="1" dirty="0">
                          <a:solidFill>
                            <a:srgbClr val="FF0000"/>
                          </a:solidFill>
                          <a:effectLst/>
                        </a:rPr>
                        <a:t>and</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300"/>
                        </a:spcBef>
                        <a:spcAft>
                          <a:spcPts val="300"/>
                        </a:spcAft>
                      </a:pPr>
                      <a:r>
                        <a:rPr lang="en-US" sz="1100" b="0" u="sng" dirty="0" err="1">
                          <a:solidFill>
                            <a:schemeClr val="accent5">
                              <a:lumMod val="50000"/>
                            </a:schemeClr>
                          </a:solidFill>
                          <a:effectLst/>
                          <a:hlinkClick r:id="rId11" tooltip="psallontes: Probably strengthened from psao; to twitch or twang, i.e. To play on a stringed instrument.">
                            <a:extLst>
                              <a:ext uri="{A12FA001-AC4F-418D-AE19-62706E023703}">
                                <ahyp:hlinkClr xmlns:ahyp="http://schemas.microsoft.com/office/drawing/2018/hyperlinkcolor" val="tx"/>
                              </a:ext>
                            </a:extLst>
                          </a:hlinkClick>
                        </a:rPr>
                        <a:t>psallontes</a:t>
                      </a:r>
                      <a:br>
                        <a:rPr lang="en-US" sz="800" b="0" dirty="0">
                          <a:solidFill>
                            <a:schemeClr val="accent5">
                              <a:lumMod val="50000"/>
                            </a:schemeClr>
                          </a:solidFill>
                          <a:effectLst/>
                        </a:rPr>
                      </a:br>
                      <a:r>
                        <a:rPr lang="en-US" sz="2400" b="0" dirty="0" err="1">
                          <a:solidFill>
                            <a:sysClr val="windowText" lastClr="000000"/>
                          </a:solidFill>
                          <a:effectLst/>
                        </a:rPr>
                        <a:t>ψάλλοντες</a:t>
                      </a:r>
                      <a:br>
                        <a:rPr lang="en-US" sz="800" b="0" dirty="0">
                          <a:solidFill>
                            <a:sysClr val="windowText" lastClr="000000"/>
                          </a:solidFill>
                          <a:effectLst/>
                        </a:rPr>
                      </a:br>
                      <a:r>
                        <a:rPr lang="en-US" sz="1800" b="1" dirty="0">
                          <a:solidFill>
                            <a:srgbClr val="FF0000"/>
                          </a:solidFill>
                          <a:effectLst/>
                        </a:rPr>
                        <a:t>making melody</a:t>
                      </a:r>
                    </a:p>
                    <a:p>
                      <a:pPr marL="0" marR="0" algn="ctr">
                        <a:spcBef>
                          <a:spcPts val="0"/>
                        </a:spcBef>
                        <a:spcAft>
                          <a:spcPts val="0"/>
                        </a:spcAft>
                      </a:pPr>
                      <a:r>
                        <a:rPr lang="en-US" sz="1800" b="1" dirty="0">
                          <a:solidFill>
                            <a:srgbClr val="FF0000"/>
                          </a:solidFill>
                          <a:effectLst/>
                        </a:rPr>
                        <a:t>sing without instruments</a:t>
                      </a:r>
                    </a:p>
                    <a:p>
                      <a:pPr marL="0" marR="0" algn="ctr">
                        <a:spcBef>
                          <a:spcPts val="0"/>
                        </a:spcBef>
                        <a:spcAft>
                          <a:spcPts val="0"/>
                        </a:spcAft>
                      </a:pPr>
                      <a:r>
                        <a:rPr lang="en-US" sz="9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12" tooltip="tē: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tē</a:t>
                      </a:r>
                      <a:br>
                        <a:rPr lang="en-US" sz="800" b="0" dirty="0">
                          <a:solidFill>
                            <a:sysClr val="windowText" lastClr="000000"/>
                          </a:solidFill>
                          <a:effectLst/>
                        </a:rPr>
                      </a:br>
                      <a:r>
                        <a:rPr lang="en-US" sz="2400" b="0" dirty="0" err="1">
                          <a:solidFill>
                            <a:sysClr val="windowText" lastClr="000000"/>
                          </a:solidFill>
                          <a:effectLst/>
                        </a:rPr>
                        <a:t>τῇ</a:t>
                      </a:r>
                      <a:br>
                        <a:rPr lang="en-US" sz="800" b="0" dirty="0">
                          <a:solidFill>
                            <a:sysClr val="windowText" lastClr="000000"/>
                          </a:solidFill>
                          <a:effectLst/>
                        </a:rPr>
                      </a:br>
                      <a:r>
                        <a:rPr lang="en-US" sz="1500" b="1" dirty="0">
                          <a:solidFill>
                            <a:srgbClr val="FF0000"/>
                          </a:solidFill>
                          <a:effectLst/>
                        </a:rPr>
                        <a:t>in the</a:t>
                      </a:r>
                      <a:endParaRPr lang="en-US" sz="1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13" tooltip="kardia: Prolonged from a primary kar; the heart, i.e. the thoughts or feelings; also the middle.">
                            <a:extLst>
                              <a:ext uri="{A12FA001-AC4F-418D-AE19-62706E023703}">
                                <ahyp:hlinkClr xmlns:ahyp="http://schemas.microsoft.com/office/drawing/2018/hyperlinkcolor" val="tx"/>
                              </a:ext>
                            </a:extLst>
                          </a:hlinkClick>
                        </a:rPr>
                        <a:t>kardia</a:t>
                      </a:r>
                      <a:br>
                        <a:rPr lang="en-US" sz="800" b="0" dirty="0">
                          <a:solidFill>
                            <a:schemeClr val="accent5">
                              <a:lumMod val="50000"/>
                            </a:schemeClr>
                          </a:solidFill>
                          <a:effectLst/>
                        </a:rPr>
                      </a:br>
                      <a:r>
                        <a:rPr lang="en-US" sz="2400" b="0" dirty="0">
                          <a:solidFill>
                            <a:sysClr val="windowText" lastClr="000000"/>
                          </a:solidFill>
                          <a:effectLst/>
                        </a:rPr>
                        <a:t>κα</a:t>
                      </a:r>
                      <a:r>
                        <a:rPr lang="en-US" sz="2400" b="0" dirty="0" err="1">
                          <a:solidFill>
                            <a:sysClr val="windowText" lastClr="000000"/>
                          </a:solidFill>
                          <a:effectLst/>
                        </a:rPr>
                        <a:t>ρδίᾳ</a:t>
                      </a:r>
                      <a:br>
                        <a:rPr lang="en-US" sz="800" b="0" dirty="0">
                          <a:solidFill>
                            <a:sysClr val="windowText" lastClr="000000"/>
                          </a:solidFill>
                          <a:effectLst/>
                        </a:rPr>
                      </a:br>
                      <a:r>
                        <a:rPr lang="en-US" sz="1800" b="1" dirty="0">
                          <a:solidFill>
                            <a:srgbClr val="FF0000"/>
                          </a:solidFill>
                          <a:effectLst/>
                        </a:rPr>
                        <a:t>heart</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14" tooltip="hymōn: You. The person pronoun of the second person singular; thou.">
                            <a:extLst>
                              <a:ext uri="{A12FA001-AC4F-418D-AE19-62706E023703}">
                                <ahyp:hlinkClr xmlns:ahyp="http://schemas.microsoft.com/office/drawing/2018/hyperlinkcolor" val="tx"/>
                              </a:ext>
                            </a:extLst>
                          </a:hlinkClick>
                        </a:rPr>
                        <a:t>hymōn</a:t>
                      </a:r>
                      <a:br>
                        <a:rPr lang="en-US" sz="800" b="0" dirty="0">
                          <a:solidFill>
                            <a:sysClr val="windowText" lastClr="000000"/>
                          </a:solidFill>
                          <a:effectLst/>
                        </a:rPr>
                      </a:br>
                      <a:r>
                        <a:rPr lang="en-US" sz="2400" b="0" dirty="0" err="1">
                          <a:solidFill>
                            <a:sysClr val="windowText" lastClr="000000"/>
                          </a:solidFill>
                          <a:effectLst/>
                        </a:rPr>
                        <a:t>ὑμῶν</a:t>
                      </a:r>
                      <a:br>
                        <a:rPr lang="en-US" sz="800" b="0" dirty="0">
                          <a:solidFill>
                            <a:sysClr val="windowText" lastClr="000000"/>
                          </a:solidFill>
                          <a:effectLst/>
                        </a:rPr>
                      </a:br>
                      <a:r>
                        <a:rPr lang="en-US" sz="1800" b="1" dirty="0">
                          <a:solidFill>
                            <a:srgbClr val="FF0000"/>
                          </a:solidFill>
                          <a:effectLst/>
                        </a:rPr>
                        <a:t>of you</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263171139"/>
                  </a:ext>
                </a:extLst>
              </a:tr>
              <a:tr h="880807">
                <a:tc>
                  <a:txBody>
                    <a:bodyPr/>
                    <a:lstStyle/>
                    <a:p>
                      <a:pPr marL="0" marR="0" algn="ctr">
                        <a:spcBef>
                          <a:spcPts val="0"/>
                        </a:spcBef>
                        <a:spcAft>
                          <a:spcPts val="0"/>
                        </a:spcAft>
                      </a:pPr>
                      <a:r>
                        <a:rPr lang="en-US" sz="1100" b="0" u="sng" dirty="0" err="1">
                          <a:solidFill>
                            <a:schemeClr val="accent5">
                              <a:lumMod val="50000"/>
                            </a:schemeClr>
                          </a:solidFill>
                          <a:effectLst/>
                          <a:hlinkClick r:id="rId15" tooltip="tō: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tō</a:t>
                      </a:r>
                      <a:br>
                        <a:rPr lang="en-US" sz="800" b="0" dirty="0">
                          <a:solidFill>
                            <a:sysClr val="windowText" lastClr="000000"/>
                          </a:solidFill>
                          <a:effectLst/>
                        </a:rPr>
                      </a:br>
                      <a:r>
                        <a:rPr lang="en-US" sz="2400" b="0" dirty="0" err="1">
                          <a:solidFill>
                            <a:sysClr val="windowText" lastClr="000000"/>
                          </a:solidFill>
                          <a:effectLst/>
                        </a:rPr>
                        <a:t>τῷ</a:t>
                      </a:r>
                      <a:br>
                        <a:rPr lang="en-US" sz="800" b="0" dirty="0">
                          <a:solidFill>
                            <a:sysClr val="windowText" lastClr="000000"/>
                          </a:solidFill>
                          <a:effectLst/>
                        </a:rPr>
                      </a:br>
                      <a:r>
                        <a:rPr lang="en-US" sz="1800" b="1" dirty="0">
                          <a:solidFill>
                            <a:srgbClr val="FF0000"/>
                          </a:solidFill>
                          <a:effectLst/>
                        </a:rPr>
                        <a:t>to the</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tc>
                  <a:txBody>
                    <a:bodyPr/>
                    <a:lstStyle/>
                    <a:p>
                      <a:pPr marL="0" marR="0" algn="ctr">
                        <a:spcBef>
                          <a:spcPts val="300"/>
                        </a:spcBef>
                        <a:spcAft>
                          <a:spcPts val="300"/>
                        </a:spcAft>
                      </a:pPr>
                      <a:r>
                        <a:rPr lang="en-US" sz="1100" b="0" u="sng" dirty="0" err="1">
                          <a:solidFill>
                            <a:schemeClr val="accent5">
                              <a:lumMod val="50000"/>
                            </a:schemeClr>
                          </a:solidFill>
                          <a:effectLst/>
                          <a:hlinkClick r:id="rId16" tooltip="Kyriō: Lord, master, sir; the Lord. From kuros; supreme in authority, i.e. controller; by implication, Master.">
                            <a:extLst>
                              <a:ext uri="{A12FA001-AC4F-418D-AE19-62706E023703}">
                                <ahyp:hlinkClr xmlns:ahyp="http://schemas.microsoft.com/office/drawing/2018/hyperlinkcolor" val="tx"/>
                              </a:ext>
                            </a:extLst>
                          </a:hlinkClick>
                        </a:rPr>
                        <a:t>Kyriō</a:t>
                      </a:r>
                      <a:br>
                        <a:rPr lang="en-US" sz="800" b="0" dirty="0">
                          <a:solidFill>
                            <a:sysClr val="windowText" lastClr="000000"/>
                          </a:solidFill>
                          <a:effectLst/>
                        </a:rPr>
                      </a:br>
                      <a:r>
                        <a:rPr lang="en-US" sz="2400" b="0" dirty="0" err="1">
                          <a:solidFill>
                            <a:sysClr val="windowText" lastClr="000000"/>
                          </a:solidFill>
                          <a:effectLst/>
                        </a:rPr>
                        <a:t>Κυρίῳ</a:t>
                      </a:r>
                      <a:r>
                        <a:rPr lang="en-US" sz="2400" b="0" dirty="0">
                          <a:solidFill>
                            <a:sysClr val="windowText" lastClr="000000"/>
                          </a:solidFill>
                          <a:effectLst/>
                        </a:rPr>
                        <a:t>  ,</a:t>
                      </a:r>
                      <a:br>
                        <a:rPr lang="en-US" sz="800" b="0" dirty="0">
                          <a:solidFill>
                            <a:sysClr val="windowText" lastClr="000000"/>
                          </a:solidFill>
                          <a:effectLst/>
                        </a:rPr>
                      </a:br>
                      <a:r>
                        <a:rPr lang="en-US" sz="1800" b="1" dirty="0">
                          <a:solidFill>
                            <a:srgbClr val="FF0000"/>
                          </a:solidFill>
                          <a:effectLst/>
                        </a:rPr>
                        <a:t>Lord</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a:solidFill>
                            <a:sysClr val="windowText" lastClr="000000"/>
                          </a:solidFill>
                          <a:effectLst/>
                        </a:rPr>
                        <a:t> </a:t>
                      </a:r>
                      <a:endParaRPr lang="en-US" sz="8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a:solidFill>
                            <a:sysClr val="windowText" lastClr="000000"/>
                          </a:solidFill>
                          <a:effectLst/>
                        </a:rPr>
                        <a:t> </a:t>
                      </a:r>
                      <a:endParaRPr lang="en-US" sz="8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416205450"/>
                  </a:ext>
                </a:extLst>
              </a:tr>
            </a:tbl>
          </a:graphicData>
        </a:graphic>
      </p:graphicFrame>
      <p:sp>
        <p:nvSpPr>
          <p:cNvPr id="5" name="Rectangle 1">
            <a:extLst>
              <a:ext uri="{FF2B5EF4-FFF2-40B4-BE49-F238E27FC236}">
                <a16:creationId xmlns:a16="http://schemas.microsoft.com/office/drawing/2014/main" id="{E56962A8-F7FD-47CC-A65A-D71B9A9F9E70}"/>
              </a:ext>
            </a:extLst>
          </p:cNvPr>
          <p:cNvSpPr>
            <a:spLocks noChangeArrowheads="1"/>
          </p:cNvSpPr>
          <p:nvPr/>
        </p:nvSpPr>
        <p:spPr bwMode="auto">
          <a:xfrm>
            <a:off x="2219326" y="246778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endParaRPr lang="en-US" sz="1350">
              <a:solidFill>
                <a:prstClr val="black"/>
              </a:solidFill>
              <a:latin typeface="Calibri" panose="020F0502020204030204"/>
            </a:endParaRPr>
          </a:p>
        </p:txBody>
      </p:sp>
    </p:spTree>
    <p:extLst>
      <p:ext uri="{BB962C8B-B14F-4D97-AF65-F5344CB8AC3E}">
        <p14:creationId xmlns:p14="http://schemas.microsoft.com/office/powerpoint/2010/main" val="1977263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D82A3A3-9585-49A4-8F4C-EED33645FADE}"/>
              </a:ext>
            </a:extLst>
          </p:cNvPr>
          <p:cNvGraphicFramePr>
            <a:graphicFrameLocks noGrp="1"/>
          </p:cNvGraphicFramePr>
          <p:nvPr/>
        </p:nvGraphicFramePr>
        <p:xfrm>
          <a:off x="531975" y="1261039"/>
          <a:ext cx="7870677" cy="4505857"/>
        </p:xfrm>
        <a:graphic>
          <a:graphicData uri="http://schemas.openxmlformats.org/drawingml/2006/table">
            <a:tbl>
              <a:tblPr firstRow="1" firstCol="1" bandRow="1">
                <a:tableStyleId>{5C22544A-7EE6-4342-B048-85BDC9FD1C3A}</a:tableStyleId>
              </a:tblPr>
              <a:tblGrid>
                <a:gridCol w="1562318">
                  <a:extLst>
                    <a:ext uri="{9D8B030D-6E8A-4147-A177-3AD203B41FA5}">
                      <a16:colId xmlns:a16="http://schemas.microsoft.com/office/drawing/2014/main" val="2213615777"/>
                    </a:ext>
                  </a:extLst>
                </a:gridCol>
                <a:gridCol w="1673915">
                  <a:extLst>
                    <a:ext uri="{9D8B030D-6E8A-4147-A177-3AD203B41FA5}">
                      <a16:colId xmlns:a16="http://schemas.microsoft.com/office/drawing/2014/main" val="4134986524"/>
                    </a:ext>
                  </a:extLst>
                </a:gridCol>
                <a:gridCol w="1133635">
                  <a:extLst>
                    <a:ext uri="{9D8B030D-6E8A-4147-A177-3AD203B41FA5}">
                      <a16:colId xmlns:a16="http://schemas.microsoft.com/office/drawing/2014/main" val="1465609703"/>
                    </a:ext>
                  </a:extLst>
                </a:gridCol>
                <a:gridCol w="2063747">
                  <a:extLst>
                    <a:ext uri="{9D8B030D-6E8A-4147-A177-3AD203B41FA5}">
                      <a16:colId xmlns:a16="http://schemas.microsoft.com/office/drawing/2014/main" val="2646117493"/>
                    </a:ext>
                  </a:extLst>
                </a:gridCol>
                <a:gridCol w="1437062">
                  <a:extLst>
                    <a:ext uri="{9D8B030D-6E8A-4147-A177-3AD203B41FA5}">
                      <a16:colId xmlns:a16="http://schemas.microsoft.com/office/drawing/2014/main" val="1861655304"/>
                    </a:ext>
                  </a:extLst>
                </a:gridCol>
              </a:tblGrid>
              <a:tr h="1019219">
                <a:tc>
                  <a:txBody>
                    <a:bodyPr/>
                    <a:lstStyle/>
                    <a:p>
                      <a:pPr marL="0" marR="0" algn="ctr">
                        <a:spcBef>
                          <a:spcPts val="0"/>
                        </a:spcBef>
                        <a:spcAft>
                          <a:spcPts val="0"/>
                        </a:spcAft>
                      </a:pPr>
                      <a:r>
                        <a:rPr lang="en-US" sz="1100" b="0" u="none" dirty="0" err="1">
                          <a:solidFill>
                            <a:schemeClr val="accent5">
                              <a:lumMod val="50000"/>
                            </a:schemeClr>
                          </a:solidFill>
                          <a:effectLst/>
                          <a:hlinkClick r:id="rId2" tooltip="lalountes: A prolonged form of an otherwise obsolete verb; to talk, i.e. Utter words.">
                            <a:extLst>
                              <a:ext uri="{A12FA001-AC4F-418D-AE19-62706E023703}">
                                <ahyp:hlinkClr xmlns:ahyp="http://schemas.microsoft.com/office/drawing/2018/hyperlinkcolor" val="tx"/>
                              </a:ext>
                            </a:extLst>
                          </a:hlinkClick>
                        </a:rPr>
                        <a:t>lalountes</a:t>
                      </a:r>
                      <a:br>
                        <a:rPr lang="en-US" sz="800" b="0" u="none" dirty="0">
                          <a:solidFill>
                            <a:sysClr val="windowText" lastClr="000000"/>
                          </a:solidFill>
                          <a:effectLst/>
                        </a:rPr>
                      </a:br>
                      <a:r>
                        <a:rPr lang="en-US" sz="2400" b="0" u="none" dirty="0">
                          <a:solidFill>
                            <a:sysClr val="windowText" lastClr="000000"/>
                          </a:solidFill>
                          <a:effectLst/>
                        </a:rPr>
                        <a:t>λα</a:t>
                      </a:r>
                      <a:r>
                        <a:rPr lang="en-US" sz="2400" b="0" u="none" dirty="0" err="1">
                          <a:solidFill>
                            <a:sysClr val="windowText" lastClr="000000"/>
                          </a:solidFill>
                          <a:effectLst/>
                        </a:rPr>
                        <a:t>λοῦντες</a:t>
                      </a:r>
                      <a:endParaRPr lang="en-US" sz="2400" b="0" u="none" dirty="0">
                        <a:solidFill>
                          <a:sysClr val="windowText" lastClr="000000"/>
                        </a:solidFill>
                        <a:effectLst/>
                      </a:endParaRPr>
                    </a:p>
                    <a:p>
                      <a:pPr marL="0" marR="0" algn="ctr">
                        <a:spcBef>
                          <a:spcPts val="0"/>
                        </a:spcBef>
                        <a:spcAft>
                          <a:spcPts val="0"/>
                        </a:spcAft>
                      </a:pPr>
                      <a:r>
                        <a:rPr lang="en-US" sz="1800" b="1" u="none" dirty="0">
                          <a:solidFill>
                            <a:srgbClr val="FF0000"/>
                          </a:solidFill>
                          <a:effectLst/>
                        </a:rPr>
                        <a:t>speaking</a:t>
                      </a:r>
                      <a:endParaRPr lang="en-US" sz="1800" b="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none" dirty="0" err="1">
                          <a:solidFill>
                            <a:schemeClr val="accent5">
                              <a:lumMod val="50000"/>
                            </a:schemeClr>
                          </a:solidFill>
                          <a:effectLst/>
                          <a:hlinkClick r:id="rId3" tooltip="heautois: Himself, herself, itself. ">
                            <a:extLst>
                              <a:ext uri="{A12FA001-AC4F-418D-AE19-62706E023703}">
                                <ahyp:hlinkClr xmlns:ahyp="http://schemas.microsoft.com/office/drawing/2018/hyperlinkcolor" val="tx"/>
                              </a:ext>
                            </a:extLst>
                          </a:hlinkClick>
                        </a:rPr>
                        <a:t>heautois</a:t>
                      </a:r>
                      <a:br>
                        <a:rPr lang="en-US" sz="800" b="0" u="none" dirty="0">
                          <a:solidFill>
                            <a:sysClr val="windowText" lastClr="000000"/>
                          </a:solidFill>
                          <a:effectLst/>
                        </a:rPr>
                      </a:br>
                      <a:r>
                        <a:rPr lang="en-US" sz="1200" b="0" u="none" dirty="0">
                          <a:solidFill>
                            <a:sysClr val="windowText" lastClr="000000"/>
                          </a:solidFill>
                          <a:effectLst/>
                        </a:rPr>
                        <a:t>  </a:t>
                      </a:r>
                      <a:r>
                        <a:rPr lang="en-US" sz="2400" b="0" u="none" dirty="0">
                          <a:solidFill>
                            <a:sysClr val="windowText" lastClr="000000"/>
                          </a:solidFill>
                          <a:effectLst/>
                        </a:rPr>
                        <a:t>ἑα</a:t>
                      </a:r>
                      <a:r>
                        <a:rPr lang="en-US" sz="2400" b="0" u="none" dirty="0" err="1">
                          <a:solidFill>
                            <a:sysClr val="windowText" lastClr="000000"/>
                          </a:solidFill>
                          <a:effectLst/>
                        </a:rPr>
                        <a:t>υτοῖς</a:t>
                      </a:r>
                      <a:br>
                        <a:rPr lang="en-US" sz="800" b="0" u="none" dirty="0">
                          <a:solidFill>
                            <a:sysClr val="windowText" lastClr="000000"/>
                          </a:solidFill>
                          <a:effectLst/>
                        </a:rPr>
                      </a:br>
                      <a:r>
                        <a:rPr lang="en-US" sz="1800" b="1" u="none" dirty="0">
                          <a:solidFill>
                            <a:srgbClr val="FF0000"/>
                          </a:solidFill>
                          <a:effectLst/>
                        </a:rPr>
                        <a:t>  to each other</a:t>
                      </a: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tc>
                  <a:txBody>
                    <a:bodyPr/>
                    <a:lstStyle/>
                    <a:p>
                      <a:pPr marL="0" marR="0" algn="ctr">
                        <a:spcBef>
                          <a:spcPts val="0"/>
                        </a:spcBef>
                        <a:spcAft>
                          <a:spcPts val="0"/>
                        </a:spcAft>
                      </a:pPr>
                      <a:r>
                        <a:rPr lang="en-US" sz="1100" b="0" u="none" dirty="0" err="1">
                          <a:solidFill>
                            <a:schemeClr val="accent5">
                              <a:lumMod val="50000"/>
                            </a:schemeClr>
                          </a:solidFill>
                          <a:effectLst/>
                          <a:hlinkClick r:id="rId4" tooltip="en: In, on, among. A primary preposition denoting position, and instrumentality, i.e. A relation of rest; ">
                            <a:extLst>
                              <a:ext uri="{A12FA001-AC4F-418D-AE19-62706E023703}">
                                <ahyp:hlinkClr xmlns:ahyp="http://schemas.microsoft.com/office/drawing/2018/hyperlinkcolor" val="tx"/>
                              </a:ext>
                            </a:extLst>
                          </a:hlinkClick>
                        </a:rPr>
                        <a:t>en</a:t>
                      </a:r>
                      <a:br>
                        <a:rPr lang="en-US" sz="1100" b="0" u="none" dirty="0">
                          <a:solidFill>
                            <a:sysClr val="windowText" lastClr="000000"/>
                          </a:solidFill>
                          <a:effectLst/>
                        </a:rPr>
                      </a:br>
                      <a:r>
                        <a:rPr lang="en-US" sz="2400" b="0" u="none" dirty="0">
                          <a:solidFill>
                            <a:sysClr val="windowText" lastClr="000000"/>
                          </a:solidFill>
                          <a:effectLst/>
                        </a:rPr>
                        <a:t>[</a:t>
                      </a:r>
                      <a:r>
                        <a:rPr lang="en-US" sz="2400" b="0" u="none" dirty="0" err="1">
                          <a:solidFill>
                            <a:sysClr val="windowText" lastClr="000000"/>
                          </a:solidFill>
                          <a:effectLst/>
                        </a:rPr>
                        <a:t>ἐν</a:t>
                      </a:r>
                      <a:r>
                        <a:rPr lang="en-US" sz="2400" b="0" u="none" dirty="0">
                          <a:solidFill>
                            <a:sysClr val="windowText" lastClr="000000"/>
                          </a:solidFill>
                          <a:effectLst/>
                        </a:rPr>
                        <a:t>]</a:t>
                      </a:r>
                      <a:br>
                        <a:rPr lang="en-US" sz="800" b="0" u="none" dirty="0">
                          <a:solidFill>
                            <a:sysClr val="windowText" lastClr="000000"/>
                          </a:solidFill>
                          <a:effectLst/>
                        </a:rPr>
                      </a:br>
                      <a:r>
                        <a:rPr lang="en-US" sz="1800" b="1" u="none" dirty="0">
                          <a:solidFill>
                            <a:srgbClr val="FF0000"/>
                          </a:solidFill>
                          <a:effectLst/>
                        </a:rPr>
                        <a:t>in</a:t>
                      </a: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none" dirty="0" err="1">
                          <a:solidFill>
                            <a:schemeClr val="accent5">
                              <a:lumMod val="50000"/>
                            </a:schemeClr>
                          </a:solidFill>
                          <a:effectLst/>
                          <a:hlinkClick r:id="rId5" tooltip="psalmois: From psallo; a set piece of music, i.e. A sacred ode; collectively, the book of the Psalms.">
                            <a:extLst>
                              <a:ext uri="{A12FA001-AC4F-418D-AE19-62706E023703}">
                                <ahyp:hlinkClr xmlns:ahyp="http://schemas.microsoft.com/office/drawing/2018/hyperlinkcolor" val="tx"/>
                              </a:ext>
                            </a:extLst>
                          </a:hlinkClick>
                        </a:rPr>
                        <a:t>psalmois</a:t>
                      </a:r>
                      <a:br>
                        <a:rPr lang="en-US" sz="1100" b="0" u="none" dirty="0">
                          <a:solidFill>
                            <a:sysClr val="windowText" lastClr="000000"/>
                          </a:solidFill>
                          <a:effectLst/>
                        </a:rPr>
                      </a:br>
                      <a:r>
                        <a:rPr lang="en-US" sz="2400" b="0" u="none" dirty="0">
                          <a:solidFill>
                            <a:sysClr val="windowText" lastClr="000000"/>
                          </a:solidFill>
                          <a:effectLst/>
                        </a:rPr>
                        <a:t>ψα</a:t>
                      </a:r>
                      <a:r>
                        <a:rPr lang="en-US" sz="2400" b="0" u="none" dirty="0" err="1">
                          <a:solidFill>
                            <a:sysClr val="windowText" lastClr="000000"/>
                          </a:solidFill>
                          <a:effectLst/>
                        </a:rPr>
                        <a:t>λμοῖς</a:t>
                      </a:r>
                      <a:br>
                        <a:rPr lang="en-US" sz="800" b="0" u="none" dirty="0">
                          <a:solidFill>
                            <a:sysClr val="windowText" lastClr="000000"/>
                          </a:solidFill>
                          <a:effectLst/>
                        </a:rPr>
                      </a:br>
                      <a:r>
                        <a:rPr lang="en-US" sz="1800" b="1" u="none" dirty="0">
                          <a:solidFill>
                            <a:srgbClr val="FF0000"/>
                          </a:solidFill>
                          <a:effectLst/>
                        </a:rPr>
                        <a:t>psalms</a:t>
                      </a:r>
                      <a:endParaRPr lang="en-US" sz="1800" b="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none" dirty="0">
                          <a:solidFill>
                            <a:schemeClr val="accent5">
                              <a:lumMod val="50000"/>
                            </a:schemeClr>
                          </a:solidFill>
                          <a:effectLst/>
                          <a:hlinkClick r:id="rId6" tooltip="kai: And, even, also, namely. ">
                            <a:extLst>
                              <a:ext uri="{A12FA001-AC4F-418D-AE19-62706E023703}">
                                <ahyp:hlinkClr xmlns:ahyp="http://schemas.microsoft.com/office/drawing/2018/hyperlinkcolor" val="tx"/>
                              </a:ext>
                            </a:extLst>
                          </a:hlinkClick>
                        </a:rPr>
                        <a:t>kai</a:t>
                      </a:r>
                      <a:br>
                        <a:rPr lang="en-US" sz="800" b="0" u="none" dirty="0">
                          <a:solidFill>
                            <a:sysClr val="windowText" lastClr="000000"/>
                          </a:solidFill>
                          <a:effectLst/>
                        </a:rPr>
                      </a:br>
                      <a:r>
                        <a:rPr lang="en-US" sz="2400" b="0" u="none" dirty="0">
                          <a:solidFill>
                            <a:sysClr val="windowText" lastClr="000000"/>
                          </a:solidFill>
                          <a:effectLst/>
                        </a:rPr>
                        <a:t>καὶ</a:t>
                      </a:r>
                      <a:br>
                        <a:rPr lang="en-US" sz="800" b="0" u="none" dirty="0">
                          <a:solidFill>
                            <a:sysClr val="windowText" lastClr="000000"/>
                          </a:solidFill>
                          <a:effectLst/>
                        </a:rPr>
                      </a:br>
                      <a:r>
                        <a:rPr lang="en-US" sz="1800" b="1" u="none" dirty="0">
                          <a:solidFill>
                            <a:srgbClr val="FF0000"/>
                          </a:solidFill>
                          <a:effectLst/>
                        </a:rPr>
                        <a:t>and</a:t>
                      </a:r>
                      <a:br>
                        <a:rPr lang="en-US" sz="800" b="0" u="none" dirty="0">
                          <a:solidFill>
                            <a:sysClr val="windowText" lastClr="000000"/>
                          </a:solidFill>
                          <a:effectLst/>
                        </a:rPr>
                      </a:br>
                      <a:endParaRPr lang="en-US" sz="800" b="0" u="none"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extLst>
                  <a:ext uri="{0D108BD9-81ED-4DB2-BD59-A6C34878D82A}">
                    <a16:rowId xmlns:a16="http://schemas.microsoft.com/office/drawing/2014/main" val="737667842"/>
                  </a:ext>
                </a:extLst>
              </a:tr>
              <a:tr h="931545">
                <a:tc>
                  <a:txBody>
                    <a:bodyPr/>
                    <a:lstStyle/>
                    <a:p>
                      <a:pPr marL="0" marR="0" algn="ctr">
                        <a:spcBef>
                          <a:spcPts val="0"/>
                        </a:spcBef>
                        <a:spcAft>
                          <a:spcPts val="0"/>
                        </a:spcAft>
                      </a:pPr>
                      <a:r>
                        <a:rPr lang="en-US" sz="1100" b="0" u="sng" dirty="0" err="1">
                          <a:solidFill>
                            <a:schemeClr val="accent5">
                              <a:lumMod val="50000"/>
                            </a:schemeClr>
                          </a:solidFill>
                          <a:effectLst/>
                          <a:hlinkClick r:id="rId7" tooltip="hymnois: A hymn, sacred song, song of praise to God. Apparently from a simpler form of hudeo; a ">
                            <a:extLst>
                              <a:ext uri="{A12FA001-AC4F-418D-AE19-62706E023703}">
                                <ahyp:hlinkClr xmlns:ahyp="http://schemas.microsoft.com/office/drawing/2018/hyperlinkcolor" val="tx"/>
                              </a:ext>
                            </a:extLst>
                          </a:hlinkClick>
                        </a:rPr>
                        <a:t>hymnois</a:t>
                      </a:r>
                      <a:br>
                        <a:rPr lang="en-US" sz="1100" b="0" dirty="0">
                          <a:solidFill>
                            <a:sysClr val="windowText" lastClr="000000"/>
                          </a:solidFill>
                          <a:effectLst/>
                        </a:rPr>
                      </a:br>
                      <a:r>
                        <a:rPr lang="en-US" sz="2400" b="0" dirty="0" err="1">
                          <a:solidFill>
                            <a:sysClr val="windowText" lastClr="000000"/>
                          </a:solidFill>
                          <a:effectLst/>
                        </a:rPr>
                        <a:t>ὕμνοις</a:t>
                      </a:r>
                      <a:br>
                        <a:rPr lang="en-US" sz="800" b="0" dirty="0">
                          <a:solidFill>
                            <a:sysClr val="windowText" lastClr="000000"/>
                          </a:solidFill>
                          <a:effectLst/>
                        </a:rPr>
                      </a:br>
                      <a:r>
                        <a:rPr lang="en-US" sz="1800" b="1" dirty="0">
                          <a:solidFill>
                            <a:srgbClr val="FF0000"/>
                          </a:solidFill>
                          <a:effectLst/>
                        </a:rPr>
                        <a:t>hymns</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a:solidFill>
                            <a:schemeClr val="accent5">
                              <a:lumMod val="50000"/>
                            </a:schemeClr>
                          </a:solidFill>
                          <a:effectLst/>
                          <a:hlinkClick r:id="rId6" tooltip="kai: And, even, also, namely. ">
                            <a:extLst>
                              <a:ext uri="{A12FA001-AC4F-418D-AE19-62706E023703}">
                                <ahyp:hlinkClr xmlns:ahyp="http://schemas.microsoft.com/office/drawing/2018/hyperlinkcolor" val="tx"/>
                              </a:ext>
                            </a:extLst>
                          </a:hlinkClick>
                        </a:rPr>
                        <a:t>kai</a:t>
                      </a:r>
                      <a:br>
                        <a:rPr lang="en-US" sz="800" b="0" dirty="0">
                          <a:solidFill>
                            <a:sysClr val="windowText" lastClr="000000"/>
                          </a:solidFill>
                          <a:effectLst/>
                        </a:rPr>
                      </a:br>
                      <a:r>
                        <a:rPr lang="en-US" sz="2400" b="0" dirty="0">
                          <a:solidFill>
                            <a:sysClr val="windowText" lastClr="000000"/>
                          </a:solidFill>
                          <a:effectLst/>
                        </a:rPr>
                        <a:t>καὶ</a:t>
                      </a:r>
                      <a:br>
                        <a:rPr lang="en-US" sz="800" b="0" dirty="0">
                          <a:solidFill>
                            <a:sysClr val="windowText" lastClr="000000"/>
                          </a:solidFill>
                          <a:effectLst/>
                        </a:rPr>
                      </a:br>
                      <a:r>
                        <a:rPr lang="en-US" sz="1800" b="1" dirty="0">
                          <a:solidFill>
                            <a:srgbClr val="FF0000"/>
                          </a:solidFill>
                          <a:effectLst/>
                        </a:rPr>
                        <a:t>and</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8" tooltip="ōdais: An ode, song, hymn. From aido; a chant or ">
                            <a:extLst>
                              <a:ext uri="{A12FA001-AC4F-418D-AE19-62706E023703}">
                                <ahyp:hlinkClr xmlns:ahyp="http://schemas.microsoft.com/office/drawing/2018/hyperlinkcolor" val="tx"/>
                              </a:ext>
                            </a:extLst>
                          </a:hlinkClick>
                        </a:rPr>
                        <a:t>sōdai</a:t>
                      </a:r>
                      <a:br>
                        <a:rPr lang="en-US" sz="800" b="0" dirty="0">
                          <a:solidFill>
                            <a:sysClr val="windowText" lastClr="000000"/>
                          </a:solidFill>
                          <a:effectLst/>
                        </a:rPr>
                      </a:br>
                      <a:r>
                        <a:rPr lang="en-US" sz="2400" b="0" dirty="0" err="1">
                          <a:solidFill>
                            <a:sysClr val="windowText" lastClr="000000"/>
                          </a:solidFill>
                          <a:effectLst/>
                        </a:rPr>
                        <a:t>ᾠδ</a:t>
                      </a:r>
                      <a:r>
                        <a:rPr lang="en-US" sz="2400" b="0" dirty="0">
                          <a:solidFill>
                            <a:sysClr val="windowText" lastClr="000000"/>
                          </a:solidFill>
                          <a:effectLst/>
                        </a:rPr>
                        <a:t>αῖς</a:t>
                      </a:r>
                      <a:br>
                        <a:rPr lang="en-US" sz="800" b="0" dirty="0">
                          <a:solidFill>
                            <a:sysClr val="windowText" lastClr="000000"/>
                          </a:solidFill>
                          <a:effectLst/>
                        </a:rPr>
                      </a:br>
                      <a:r>
                        <a:rPr lang="en-US" sz="1800" b="1" dirty="0">
                          <a:solidFill>
                            <a:srgbClr val="FF0000"/>
                          </a:solidFill>
                          <a:effectLst/>
                        </a:rPr>
                        <a:t>songs</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9" tooltip="pneumatikais: Spiritual. From pneuma; non-carnal, i.e. ethereal, or a spirit, or supernatural, regenerate, religious.">
                            <a:extLst>
                              <a:ext uri="{A12FA001-AC4F-418D-AE19-62706E023703}">
                                <ahyp:hlinkClr xmlns:ahyp="http://schemas.microsoft.com/office/drawing/2018/hyperlinkcolor" val="tx"/>
                              </a:ext>
                            </a:extLst>
                          </a:hlinkClick>
                        </a:rPr>
                        <a:t>pneumatikais</a:t>
                      </a:r>
                      <a:br>
                        <a:rPr lang="en-US" sz="800" b="0" dirty="0">
                          <a:solidFill>
                            <a:schemeClr val="accent5">
                              <a:lumMod val="50000"/>
                            </a:schemeClr>
                          </a:solidFill>
                          <a:effectLst/>
                        </a:rPr>
                      </a:br>
                      <a:r>
                        <a:rPr lang="en-US" sz="2400" b="0" dirty="0">
                          <a:solidFill>
                            <a:sysClr val="windowText" lastClr="000000"/>
                          </a:solidFill>
                          <a:effectLst/>
                        </a:rPr>
                        <a:t>π</a:t>
                      </a:r>
                      <a:r>
                        <a:rPr lang="en-US" sz="2400" b="0" dirty="0" err="1">
                          <a:solidFill>
                            <a:sysClr val="windowText" lastClr="000000"/>
                          </a:solidFill>
                          <a:effectLst/>
                        </a:rPr>
                        <a:t>νευμ</a:t>
                      </a:r>
                      <a:r>
                        <a:rPr lang="en-US" sz="2400" b="0" dirty="0">
                          <a:solidFill>
                            <a:sysClr val="windowText" lastClr="000000"/>
                          </a:solidFill>
                          <a:effectLst/>
                        </a:rPr>
                        <a:t>ατικαῖς</a:t>
                      </a:r>
                      <a:r>
                        <a:rPr lang="en-US" sz="1200" b="0" dirty="0">
                          <a:solidFill>
                            <a:sysClr val="windowText" lastClr="000000"/>
                          </a:solidFill>
                          <a:effectLst/>
                        </a:rPr>
                        <a:t>  ,</a:t>
                      </a:r>
                      <a:br>
                        <a:rPr lang="en-US" sz="800" b="0" dirty="0">
                          <a:solidFill>
                            <a:sysClr val="windowText" lastClr="000000"/>
                          </a:solidFill>
                          <a:effectLst/>
                        </a:rPr>
                      </a:br>
                      <a:r>
                        <a:rPr lang="en-US" sz="1800" b="1" dirty="0">
                          <a:solidFill>
                            <a:srgbClr val="FF0000"/>
                          </a:solidFill>
                          <a:effectLst/>
                        </a:rPr>
                        <a:t>spiritual</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u="sng" dirty="0" err="1">
                          <a:solidFill>
                            <a:schemeClr val="accent5">
                              <a:lumMod val="50000"/>
                            </a:schemeClr>
                          </a:solidFill>
                          <a:effectLst/>
                          <a:hlinkClick r:id="rId10" tooltip="adontes: To sing.">
                            <a:extLst>
                              <a:ext uri="{A12FA001-AC4F-418D-AE19-62706E023703}">
                                <ahyp:hlinkClr xmlns:ahyp="http://schemas.microsoft.com/office/drawing/2018/hyperlinkcolor" val="tx"/>
                              </a:ext>
                            </a:extLst>
                          </a:hlinkClick>
                        </a:rPr>
                        <a:t>adontes</a:t>
                      </a:r>
                      <a:br>
                        <a:rPr lang="en-US" sz="800" b="0" dirty="0">
                          <a:solidFill>
                            <a:schemeClr val="accent5">
                              <a:lumMod val="50000"/>
                            </a:schemeClr>
                          </a:solidFill>
                          <a:effectLst/>
                        </a:rPr>
                      </a:br>
                      <a:r>
                        <a:rPr lang="en-US" sz="2400" b="0" dirty="0" err="1">
                          <a:solidFill>
                            <a:sysClr val="windowText" lastClr="000000"/>
                          </a:solidFill>
                          <a:effectLst/>
                        </a:rPr>
                        <a:t>ᾄδοντες</a:t>
                      </a:r>
                      <a:br>
                        <a:rPr lang="en-US" sz="800" b="0" dirty="0">
                          <a:solidFill>
                            <a:sysClr val="windowText" lastClr="000000"/>
                          </a:solidFill>
                          <a:effectLst/>
                        </a:rPr>
                      </a:br>
                      <a:r>
                        <a:rPr lang="en-US" sz="1800" b="1" dirty="0">
                          <a:solidFill>
                            <a:srgbClr val="FF0000"/>
                          </a:solidFill>
                          <a:effectLst/>
                        </a:rPr>
                        <a:t>singing</a:t>
                      </a:r>
                    </a:p>
                    <a:p>
                      <a:pPr marL="0" marR="0" algn="ctr">
                        <a:spcBef>
                          <a:spcPts val="0"/>
                        </a:spcBef>
                        <a:spcAft>
                          <a:spcPts val="0"/>
                        </a:spcAft>
                      </a:pPr>
                      <a:r>
                        <a:rPr lang="en-US" sz="11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724601753"/>
                  </a:ext>
                </a:extLst>
              </a:tr>
              <a:tr h="1660951">
                <a:tc>
                  <a:txBody>
                    <a:bodyPr/>
                    <a:lstStyle/>
                    <a:p>
                      <a:pPr marL="0" marR="0" algn="ctr">
                        <a:spcBef>
                          <a:spcPts val="0"/>
                        </a:spcBef>
                        <a:spcAft>
                          <a:spcPts val="0"/>
                        </a:spcAft>
                      </a:pPr>
                      <a:r>
                        <a:rPr lang="en-US" sz="1100" b="0" u="sng" dirty="0">
                          <a:solidFill>
                            <a:schemeClr val="accent5">
                              <a:lumMod val="50000"/>
                            </a:schemeClr>
                          </a:solidFill>
                          <a:effectLst/>
                          <a:hlinkClick r:id="rId6" tooltip="kai: And, even, also, namely. ">
                            <a:extLst>
                              <a:ext uri="{A12FA001-AC4F-418D-AE19-62706E023703}">
                                <ahyp:hlinkClr xmlns:ahyp="http://schemas.microsoft.com/office/drawing/2018/hyperlinkcolor" val="tx"/>
                              </a:ext>
                            </a:extLst>
                          </a:hlinkClick>
                        </a:rPr>
                        <a:t>kai</a:t>
                      </a:r>
                      <a:br>
                        <a:rPr lang="en-US" sz="800" b="0" dirty="0">
                          <a:solidFill>
                            <a:sysClr val="windowText" lastClr="000000"/>
                          </a:solidFill>
                          <a:effectLst/>
                        </a:rPr>
                      </a:br>
                      <a:r>
                        <a:rPr lang="en-US" sz="2400" b="0" dirty="0">
                          <a:solidFill>
                            <a:sysClr val="windowText" lastClr="000000"/>
                          </a:solidFill>
                          <a:effectLst/>
                        </a:rPr>
                        <a:t>καὶ</a:t>
                      </a:r>
                      <a:br>
                        <a:rPr lang="en-US" sz="800" b="0" dirty="0">
                          <a:solidFill>
                            <a:sysClr val="windowText" lastClr="000000"/>
                          </a:solidFill>
                          <a:effectLst/>
                        </a:rPr>
                      </a:br>
                      <a:r>
                        <a:rPr lang="en-US" sz="1800" b="1" dirty="0">
                          <a:solidFill>
                            <a:srgbClr val="FF0000"/>
                          </a:solidFill>
                          <a:effectLst/>
                        </a:rPr>
                        <a:t>and</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300"/>
                        </a:spcBef>
                        <a:spcAft>
                          <a:spcPts val="300"/>
                        </a:spcAft>
                      </a:pPr>
                      <a:r>
                        <a:rPr lang="en-US" sz="1100" b="0" u="sng" dirty="0" err="1">
                          <a:solidFill>
                            <a:schemeClr val="accent5">
                              <a:lumMod val="50000"/>
                            </a:schemeClr>
                          </a:solidFill>
                          <a:effectLst/>
                          <a:highlight>
                            <a:srgbClr val="FFFF00"/>
                          </a:highlight>
                          <a:hlinkClick r:id="rId11" tooltip="psallontes: Probably strengthened from psao; to twitch or twang, i.e. To play on a stringed instrument.">
                            <a:extLst>
                              <a:ext uri="{A12FA001-AC4F-418D-AE19-62706E023703}">
                                <ahyp:hlinkClr xmlns:ahyp="http://schemas.microsoft.com/office/drawing/2018/hyperlinkcolor" val="tx"/>
                              </a:ext>
                            </a:extLst>
                          </a:hlinkClick>
                        </a:rPr>
                        <a:t>psallontes</a:t>
                      </a:r>
                      <a:br>
                        <a:rPr lang="en-US" sz="800" b="0" dirty="0">
                          <a:solidFill>
                            <a:schemeClr val="accent5">
                              <a:lumMod val="50000"/>
                            </a:schemeClr>
                          </a:solidFill>
                          <a:effectLst/>
                          <a:highlight>
                            <a:srgbClr val="FFFF00"/>
                          </a:highlight>
                        </a:rPr>
                      </a:br>
                      <a:r>
                        <a:rPr lang="en-US" sz="2400" b="0" dirty="0" err="1">
                          <a:solidFill>
                            <a:sysClr val="windowText" lastClr="000000"/>
                          </a:solidFill>
                          <a:effectLst/>
                          <a:highlight>
                            <a:srgbClr val="FFFF00"/>
                          </a:highlight>
                        </a:rPr>
                        <a:t>ψάλλοντες</a:t>
                      </a:r>
                      <a:br>
                        <a:rPr lang="en-US" sz="800" b="0" dirty="0">
                          <a:solidFill>
                            <a:sysClr val="windowText" lastClr="000000"/>
                          </a:solidFill>
                          <a:effectLst/>
                          <a:highlight>
                            <a:srgbClr val="FFFF00"/>
                          </a:highlight>
                        </a:rPr>
                      </a:br>
                      <a:r>
                        <a:rPr lang="en-US" sz="1800" b="1" dirty="0">
                          <a:solidFill>
                            <a:srgbClr val="FF0000"/>
                          </a:solidFill>
                          <a:effectLst/>
                          <a:highlight>
                            <a:srgbClr val="FFFF00"/>
                          </a:highlight>
                        </a:rPr>
                        <a:t>making melody</a:t>
                      </a:r>
                    </a:p>
                    <a:p>
                      <a:pPr marL="0" marR="0" algn="ctr">
                        <a:spcBef>
                          <a:spcPts val="0"/>
                        </a:spcBef>
                        <a:spcAft>
                          <a:spcPts val="0"/>
                        </a:spcAft>
                      </a:pPr>
                      <a:r>
                        <a:rPr lang="en-US" sz="1800" b="1" dirty="0">
                          <a:solidFill>
                            <a:srgbClr val="FF0000"/>
                          </a:solidFill>
                          <a:effectLst/>
                          <a:highlight>
                            <a:srgbClr val="FFFF00"/>
                          </a:highlight>
                        </a:rPr>
                        <a:t>sing without instruments</a:t>
                      </a:r>
                    </a:p>
                    <a:p>
                      <a:pPr marL="0" marR="0" algn="ctr">
                        <a:spcBef>
                          <a:spcPts val="0"/>
                        </a:spcBef>
                        <a:spcAft>
                          <a:spcPts val="0"/>
                        </a:spcAft>
                      </a:pPr>
                      <a:r>
                        <a:rPr lang="en-US" sz="900" b="0" dirty="0">
                          <a:solidFill>
                            <a:sysClr val="windowText" lastClr="000000"/>
                          </a:solidFill>
                          <a:effectLst/>
                          <a:highlight>
                            <a:srgbClr val="FFFF00"/>
                          </a:highlight>
                        </a:rPr>
                        <a:t> </a:t>
                      </a:r>
                      <a:endParaRPr lang="en-US" sz="800" b="0" dirty="0">
                        <a:solidFill>
                          <a:sysClr val="windowText" lastClr="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12" tooltip="tē: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tē</a:t>
                      </a:r>
                      <a:br>
                        <a:rPr lang="en-US" sz="800" b="0" dirty="0">
                          <a:solidFill>
                            <a:sysClr val="windowText" lastClr="000000"/>
                          </a:solidFill>
                          <a:effectLst/>
                        </a:rPr>
                      </a:br>
                      <a:r>
                        <a:rPr lang="en-US" sz="2400" b="0" dirty="0" err="1">
                          <a:solidFill>
                            <a:sysClr val="windowText" lastClr="000000"/>
                          </a:solidFill>
                          <a:effectLst/>
                        </a:rPr>
                        <a:t>τῇ</a:t>
                      </a:r>
                      <a:br>
                        <a:rPr lang="en-US" sz="800" b="0" dirty="0">
                          <a:solidFill>
                            <a:sysClr val="windowText" lastClr="000000"/>
                          </a:solidFill>
                          <a:effectLst/>
                        </a:rPr>
                      </a:br>
                      <a:r>
                        <a:rPr lang="en-US" sz="1500" b="1" dirty="0">
                          <a:solidFill>
                            <a:srgbClr val="FF0000"/>
                          </a:solidFill>
                          <a:effectLst/>
                        </a:rPr>
                        <a:t>in the</a:t>
                      </a:r>
                      <a:endParaRPr lang="en-US" sz="1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13" tooltip="kardia: Prolonged from a primary kar; the heart, i.e. the thoughts or feelings; also the middle.">
                            <a:extLst>
                              <a:ext uri="{A12FA001-AC4F-418D-AE19-62706E023703}">
                                <ahyp:hlinkClr xmlns:ahyp="http://schemas.microsoft.com/office/drawing/2018/hyperlinkcolor" val="tx"/>
                              </a:ext>
                            </a:extLst>
                          </a:hlinkClick>
                        </a:rPr>
                        <a:t>kardia</a:t>
                      </a:r>
                      <a:br>
                        <a:rPr lang="en-US" sz="800" b="0" dirty="0">
                          <a:solidFill>
                            <a:schemeClr val="accent5">
                              <a:lumMod val="50000"/>
                            </a:schemeClr>
                          </a:solidFill>
                          <a:effectLst/>
                        </a:rPr>
                      </a:br>
                      <a:r>
                        <a:rPr lang="en-US" sz="2400" b="0" dirty="0">
                          <a:solidFill>
                            <a:sysClr val="windowText" lastClr="000000"/>
                          </a:solidFill>
                          <a:effectLst/>
                        </a:rPr>
                        <a:t>κα</a:t>
                      </a:r>
                      <a:r>
                        <a:rPr lang="en-US" sz="2400" b="0" dirty="0" err="1">
                          <a:solidFill>
                            <a:sysClr val="windowText" lastClr="000000"/>
                          </a:solidFill>
                          <a:effectLst/>
                        </a:rPr>
                        <a:t>ρδίᾳ</a:t>
                      </a:r>
                      <a:br>
                        <a:rPr lang="en-US" sz="800" b="0" dirty="0">
                          <a:solidFill>
                            <a:sysClr val="windowText" lastClr="000000"/>
                          </a:solidFill>
                          <a:effectLst/>
                        </a:rPr>
                      </a:br>
                      <a:r>
                        <a:rPr lang="en-US" sz="1800" b="1" dirty="0">
                          <a:solidFill>
                            <a:srgbClr val="FF0000"/>
                          </a:solidFill>
                          <a:effectLst/>
                        </a:rPr>
                        <a:t>heart</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1100" b="0" u="sng" dirty="0" err="1">
                          <a:solidFill>
                            <a:schemeClr val="accent5">
                              <a:lumMod val="50000"/>
                            </a:schemeClr>
                          </a:solidFill>
                          <a:effectLst/>
                          <a:hlinkClick r:id="rId14" tooltip="hymōn: You. The person pronoun of the second person singular; thou.">
                            <a:extLst>
                              <a:ext uri="{A12FA001-AC4F-418D-AE19-62706E023703}">
                                <ahyp:hlinkClr xmlns:ahyp="http://schemas.microsoft.com/office/drawing/2018/hyperlinkcolor" val="tx"/>
                              </a:ext>
                            </a:extLst>
                          </a:hlinkClick>
                        </a:rPr>
                        <a:t>hymōn</a:t>
                      </a:r>
                      <a:br>
                        <a:rPr lang="en-US" sz="800" b="0" dirty="0">
                          <a:solidFill>
                            <a:sysClr val="windowText" lastClr="000000"/>
                          </a:solidFill>
                          <a:effectLst/>
                        </a:rPr>
                      </a:br>
                      <a:r>
                        <a:rPr lang="en-US" sz="2400" b="0" dirty="0" err="1">
                          <a:solidFill>
                            <a:sysClr val="windowText" lastClr="000000"/>
                          </a:solidFill>
                          <a:effectLst/>
                        </a:rPr>
                        <a:t>ὑμῶν</a:t>
                      </a:r>
                      <a:br>
                        <a:rPr lang="en-US" sz="800" b="0" dirty="0">
                          <a:solidFill>
                            <a:sysClr val="windowText" lastClr="000000"/>
                          </a:solidFill>
                          <a:effectLst/>
                        </a:rPr>
                      </a:br>
                      <a:r>
                        <a:rPr lang="en-US" sz="1800" b="1" dirty="0">
                          <a:solidFill>
                            <a:srgbClr val="FF0000"/>
                          </a:solidFill>
                          <a:effectLst/>
                        </a:rPr>
                        <a:t>of you</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263171139"/>
                  </a:ext>
                </a:extLst>
              </a:tr>
              <a:tr h="880807">
                <a:tc>
                  <a:txBody>
                    <a:bodyPr/>
                    <a:lstStyle/>
                    <a:p>
                      <a:pPr marL="0" marR="0" algn="ctr">
                        <a:spcBef>
                          <a:spcPts val="0"/>
                        </a:spcBef>
                        <a:spcAft>
                          <a:spcPts val="0"/>
                        </a:spcAft>
                      </a:pPr>
                      <a:r>
                        <a:rPr lang="en-US" sz="1100" b="0" u="sng" dirty="0" err="1">
                          <a:solidFill>
                            <a:schemeClr val="accent5">
                              <a:lumMod val="50000"/>
                            </a:schemeClr>
                          </a:solidFill>
                          <a:effectLst/>
                          <a:hlinkClick r:id="rId15" tooltip="tō: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tō</a:t>
                      </a:r>
                      <a:br>
                        <a:rPr lang="en-US" sz="800" b="0" dirty="0">
                          <a:solidFill>
                            <a:sysClr val="windowText" lastClr="000000"/>
                          </a:solidFill>
                          <a:effectLst/>
                        </a:rPr>
                      </a:br>
                      <a:r>
                        <a:rPr lang="en-US" sz="2400" b="0" dirty="0" err="1">
                          <a:solidFill>
                            <a:sysClr val="windowText" lastClr="000000"/>
                          </a:solidFill>
                          <a:effectLst/>
                        </a:rPr>
                        <a:t>τῷ</a:t>
                      </a:r>
                      <a:br>
                        <a:rPr lang="en-US" sz="800" b="0" dirty="0">
                          <a:solidFill>
                            <a:sysClr val="windowText" lastClr="000000"/>
                          </a:solidFill>
                          <a:effectLst/>
                        </a:rPr>
                      </a:br>
                      <a:r>
                        <a:rPr lang="en-US" sz="1800" b="1" dirty="0">
                          <a:solidFill>
                            <a:srgbClr val="FF0000"/>
                          </a:solidFill>
                          <a:effectLst/>
                        </a:rPr>
                        <a:t>to the</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noFill/>
                  </a:tcPr>
                </a:tc>
                <a:tc>
                  <a:txBody>
                    <a:bodyPr/>
                    <a:lstStyle/>
                    <a:p>
                      <a:pPr marL="0" marR="0" algn="ctr">
                        <a:spcBef>
                          <a:spcPts val="300"/>
                        </a:spcBef>
                        <a:spcAft>
                          <a:spcPts val="300"/>
                        </a:spcAft>
                      </a:pPr>
                      <a:r>
                        <a:rPr lang="en-US" sz="1100" b="0" u="sng" dirty="0" err="1">
                          <a:solidFill>
                            <a:schemeClr val="accent5">
                              <a:lumMod val="50000"/>
                            </a:schemeClr>
                          </a:solidFill>
                          <a:effectLst/>
                          <a:hlinkClick r:id="rId16" tooltip="Kyriō: Lord, master, sir; the Lord. From kuros; supreme in authority, i.e. controller; by implication, Master.">
                            <a:extLst>
                              <a:ext uri="{A12FA001-AC4F-418D-AE19-62706E023703}">
                                <ahyp:hlinkClr xmlns:ahyp="http://schemas.microsoft.com/office/drawing/2018/hyperlinkcolor" val="tx"/>
                              </a:ext>
                            </a:extLst>
                          </a:hlinkClick>
                        </a:rPr>
                        <a:t>Kyriō</a:t>
                      </a:r>
                      <a:br>
                        <a:rPr lang="en-US" sz="800" b="0" dirty="0">
                          <a:solidFill>
                            <a:sysClr val="windowText" lastClr="000000"/>
                          </a:solidFill>
                          <a:effectLst/>
                        </a:rPr>
                      </a:br>
                      <a:r>
                        <a:rPr lang="en-US" sz="2400" b="0" dirty="0" err="1">
                          <a:solidFill>
                            <a:sysClr val="windowText" lastClr="000000"/>
                          </a:solidFill>
                          <a:effectLst/>
                        </a:rPr>
                        <a:t>Κυρίῳ</a:t>
                      </a:r>
                      <a:r>
                        <a:rPr lang="en-US" sz="2400" b="0" dirty="0">
                          <a:solidFill>
                            <a:sysClr val="windowText" lastClr="000000"/>
                          </a:solidFill>
                          <a:effectLst/>
                        </a:rPr>
                        <a:t>  ,</a:t>
                      </a:r>
                      <a:br>
                        <a:rPr lang="en-US" sz="800" b="0" dirty="0">
                          <a:solidFill>
                            <a:sysClr val="windowText" lastClr="000000"/>
                          </a:solidFill>
                          <a:effectLst/>
                        </a:rPr>
                      </a:br>
                      <a:r>
                        <a:rPr lang="en-US" sz="1800" b="1" dirty="0">
                          <a:solidFill>
                            <a:srgbClr val="FF0000"/>
                          </a:solidFill>
                          <a:effectLst/>
                        </a:rPr>
                        <a:t>Lord</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a:solidFill>
                            <a:sysClr val="windowText" lastClr="000000"/>
                          </a:solidFill>
                          <a:effectLst/>
                        </a:rPr>
                        <a:t> </a:t>
                      </a:r>
                      <a:endParaRPr lang="en-US" sz="8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gn="ctr">
                        <a:spcBef>
                          <a:spcPts val="0"/>
                        </a:spcBef>
                        <a:spcAft>
                          <a:spcPts val="0"/>
                        </a:spcAft>
                      </a:pPr>
                      <a:r>
                        <a:rPr lang="en-US" sz="900" b="0" dirty="0">
                          <a:solidFill>
                            <a:sysClr val="windowText" lastClr="000000"/>
                          </a:solidFill>
                          <a:effectLst/>
                        </a:rPr>
                        <a:t> </a:t>
                      </a:r>
                      <a:endParaRPr lang="en-US" sz="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416205450"/>
                  </a:ext>
                </a:extLst>
              </a:tr>
            </a:tbl>
          </a:graphicData>
        </a:graphic>
      </p:graphicFrame>
      <p:sp>
        <p:nvSpPr>
          <p:cNvPr id="5" name="Rectangle 1">
            <a:extLst>
              <a:ext uri="{FF2B5EF4-FFF2-40B4-BE49-F238E27FC236}">
                <a16:creationId xmlns:a16="http://schemas.microsoft.com/office/drawing/2014/main" id="{E56962A8-F7FD-47CC-A65A-D71B9A9F9E70}"/>
              </a:ext>
            </a:extLst>
          </p:cNvPr>
          <p:cNvSpPr>
            <a:spLocks noChangeArrowheads="1"/>
          </p:cNvSpPr>
          <p:nvPr/>
        </p:nvSpPr>
        <p:spPr bwMode="auto">
          <a:xfrm>
            <a:off x="2219326" y="246778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endParaRPr lang="en-US" sz="1350">
              <a:solidFill>
                <a:prstClr val="black"/>
              </a:solidFill>
              <a:latin typeface="Calibri" panose="020F0502020204030204"/>
            </a:endParaRPr>
          </a:p>
        </p:txBody>
      </p:sp>
    </p:spTree>
    <p:extLst>
      <p:ext uri="{BB962C8B-B14F-4D97-AF65-F5344CB8AC3E}">
        <p14:creationId xmlns:p14="http://schemas.microsoft.com/office/powerpoint/2010/main" val="3747108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6A22E4-15A6-42D1-81A7-7AFA118B6A2A}"/>
              </a:ext>
            </a:extLst>
          </p:cNvPr>
          <p:cNvSpPr txBox="1"/>
          <p:nvPr/>
        </p:nvSpPr>
        <p:spPr>
          <a:xfrm>
            <a:off x="692727" y="1674668"/>
            <a:ext cx="7890164" cy="1338828"/>
          </a:xfrm>
          <a:prstGeom prst="rect">
            <a:avLst/>
          </a:prstGeom>
          <a:noFill/>
        </p:spPr>
        <p:txBody>
          <a:bodyPr wrap="square">
            <a:spAutoFit/>
          </a:bodyPr>
          <a:lstStyle/>
          <a:p>
            <a:pPr defTabSz="685800"/>
            <a:r>
              <a:rPr lang="en-US" sz="27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Russian says,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назидая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самих</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себя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псалмами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и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славословиями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и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песнопениями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духовными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поя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и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воспевая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в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сердцах</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ваших</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Господу</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a:t>
            </a:r>
            <a:r>
              <a:rPr lang="en-US" sz="27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en-US" sz="27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589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6A22E4-15A6-42D1-81A7-7AFA118B6A2A}"/>
              </a:ext>
            </a:extLst>
          </p:cNvPr>
          <p:cNvSpPr txBox="1"/>
          <p:nvPr/>
        </p:nvSpPr>
        <p:spPr>
          <a:xfrm>
            <a:off x="692727" y="1674668"/>
            <a:ext cx="7890164" cy="1338828"/>
          </a:xfrm>
          <a:prstGeom prst="rect">
            <a:avLst/>
          </a:prstGeom>
          <a:noFill/>
        </p:spPr>
        <p:txBody>
          <a:bodyPr wrap="square">
            <a:spAutoFit/>
          </a:bodyPr>
          <a:lstStyle/>
          <a:p>
            <a:pPr defTabSz="685800"/>
            <a:r>
              <a:rPr lang="en-US" sz="27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Russian says,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назидая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самих</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себя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псалмами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и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славословиями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и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песнопениями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духовными</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поя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и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воспевая</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в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сердцах</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ваших</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 </a:t>
            </a:r>
            <a:r>
              <a:rPr lang="en-US" sz="2700" dirty="0" err="1">
                <a:solidFill>
                  <a:srgbClr val="001320"/>
                </a:solidFill>
                <a:latin typeface="Roboto" panose="02000000000000000000" pitchFamily="2" charset="0"/>
                <a:ea typeface="Calibri" panose="020F0502020204030204" pitchFamily="34" charset="0"/>
                <a:cs typeface="Times New Roman" panose="02020603050405020304" pitchFamily="18" charset="0"/>
              </a:rPr>
              <a:t>Господу</a:t>
            </a:r>
            <a:r>
              <a:rPr lang="en-US" sz="2700" dirty="0">
                <a:solidFill>
                  <a:srgbClr val="001320"/>
                </a:solidFill>
                <a:latin typeface="Roboto" panose="02000000000000000000" pitchFamily="2" charset="0"/>
                <a:ea typeface="Calibri" panose="020F0502020204030204" pitchFamily="34" charset="0"/>
                <a:cs typeface="Times New Roman" panose="02020603050405020304" pitchFamily="18" charset="0"/>
              </a:rPr>
              <a:t>”</a:t>
            </a:r>
            <a:r>
              <a:rPr lang="en-US" sz="27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en-US" sz="27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FC3CE56-51A1-43F8-8657-B31741819D21}"/>
              </a:ext>
            </a:extLst>
          </p:cNvPr>
          <p:cNvSpPr txBox="1"/>
          <p:nvPr/>
        </p:nvSpPr>
        <p:spPr>
          <a:xfrm>
            <a:off x="699654" y="3680552"/>
            <a:ext cx="7744692" cy="1338828"/>
          </a:xfrm>
          <a:prstGeom prst="rect">
            <a:avLst/>
          </a:prstGeom>
          <a:noFill/>
        </p:spPr>
        <p:txBody>
          <a:bodyPr wrap="square">
            <a:spAutoFit/>
          </a:bodyPr>
          <a:lstStyle/>
          <a:p>
            <a:pPr marL="342900" defTabSz="685800"/>
            <a:r>
              <a:rPr lang="en-US" sz="27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27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edifying </a:t>
            </a:r>
            <a:r>
              <a:rPr lang="en-US" sz="2700" b="1"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yourselves with psalms and praises </a:t>
            </a:r>
            <a:endParaRPr lang="en-US" sz="27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defTabSz="685800"/>
            <a:r>
              <a:rPr lang="en-US" sz="2700" b="1"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 and spiritual chants, singing and singing in your hearts to the Lord,”</a:t>
            </a:r>
            <a:endParaRPr lang="en-US" sz="27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9224098"/>
      </p:ext>
    </p:extLst>
  </p:cSld>
  <p:clrMapOvr>
    <a:masterClrMapping/>
  </p:clrMapOvr>
</p:sld>
</file>

<file path=ppt/theme/theme1.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1935</TotalTime>
  <Words>712</Words>
  <Application>Microsoft Office PowerPoint</Application>
  <PresentationFormat>On-screen Show (4:3)</PresentationFormat>
  <Paragraphs>119</Paragraphs>
  <Slides>12</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Arial</vt:lpstr>
      <vt:lpstr>Calibri</vt:lpstr>
      <vt:lpstr>Calibri Light</vt:lpstr>
      <vt:lpstr>Roboto</vt:lpstr>
      <vt:lpstr>Times New Roman</vt:lpstr>
      <vt:lpstr>Wingdings</vt:lpstr>
      <vt:lpstr>Sample presentation slides(2)</vt:lpstr>
      <vt:lpstr>1_Sample presentation slides(2)</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Eastview Church</cp:lastModifiedBy>
  <cp:revision>13</cp:revision>
  <dcterms:created xsi:type="dcterms:W3CDTF">2008-03-16T18:22:36Z</dcterms:created>
  <dcterms:modified xsi:type="dcterms:W3CDTF">2021-10-31T22:01:29Z</dcterms:modified>
</cp:coreProperties>
</file>