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  <p:sldMasterId id="2147483712" r:id="rId2"/>
    <p:sldMasterId id="2147483725" r:id="rId3"/>
  </p:sldMasterIdLst>
  <p:notesMasterIdLst>
    <p:notesMasterId r:id="rId25"/>
  </p:notesMasterIdLst>
  <p:sldIdLst>
    <p:sldId id="258" r:id="rId4"/>
    <p:sldId id="257" r:id="rId5"/>
    <p:sldId id="261" r:id="rId6"/>
    <p:sldId id="304" r:id="rId7"/>
    <p:sldId id="260" r:id="rId8"/>
    <p:sldId id="285" r:id="rId9"/>
    <p:sldId id="286" r:id="rId10"/>
    <p:sldId id="307" r:id="rId11"/>
    <p:sldId id="305" r:id="rId12"/>
    <p:sldId id="308" r:id="rId13"/>
    <p:sldId id="309" r:id="rId14"/>
    <p:sldId id="310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74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2CD0A-91BC-44A1-9923-E4A5733DEDD0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7B5F1-4B53-47E8-93E8-8160CEB86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8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3B3C7E-BC2D-4436-8B03-AC421FA66787}"/>
              </a:ext>
            </a:extLst>
          </p:cNvPr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6887E-4265-46F7-9DE0-605FFFC907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5130" y="1066800"/>
            <a:ext cx="8112369" cy="2073119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 cap="all" spc="39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1A74-54F5-45CA-8922-87FFD5751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804" y="4876802"/>
            <a:ext cx="7821637" cy="102869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E6EF-9D0F-4ABF-B92C-E967FE3F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B150-954C-4F02-89AC-DA7163D7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9965" y="6245352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270-CBD7-4ACC-BFC5-9CADE722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5D0C1-066E-4C02-A6B8-59FAE4A19724}"/>
              </a:ext>
            </a:extLst>
          </p:cNvPr>
          <p:cNvGrpSpPr/>
          <p:nvPr/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6806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1126-542A-43AD-8078-EE356516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F98B-5F32-4561-BFBC-9F6E5DA0A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28700" y="2161903"/>
            <a:ext cx="10134600" cy="3743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3D0DD-B04E-4E48-8EE1-51E46131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352D-F9C0-4442-9601-A09A7655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0801-9C45-40AE-AB33-5742CDA4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4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46561-59BF-4566-AD2C-9B05C4771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6250" y="723899"/>
            <a:ext cx="2271849" cy="5410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F7870-6CBD-47E2-854C-68141BAA1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3900" y="723899"/>
            <a:ext cx="8302534" cy="5410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FAF3-C106-49CB-A845-1FC7F731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5CCC-00E8-48FA-91A6-921E7B64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1751-E7AA-406D-A977-1ACEF1FB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63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1" y="1905002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50" y="4344990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948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90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48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2282456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601977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47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1601977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91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4"/>
            <a:ext cx="4114800" cy="1306512"/>
          </a:xfrm>
        </p:spPr>
        <p:txBody>
          <a:bodyPr/>
          <a:lstStyle>
            <a:lvl1pPr marL="254982" indent="-254982">
              <a:lnSpc>
                <a:spcPct val="90000"/>
              </a:lnSpc>
              <a:defRPr sz="2100"/>
            </a:lvl1pPr>
            <a:lvl2pPr marL="505004" indent="-244068">
              <a:lnSpc>
                <a:spcPct val="90000"/>
              </a:lnSpc>
              <a:defRPr sz="1800"/>
            </a:lvl2pPr>
            <a:lvl3pPr marL="715339" indent="-216288">
              <a:lnSpc>
                <a:spcPct val="90000"/>
              </a:lnSpc>
              <a:defRPr sz="1500"/>
            </a:lvl3pPr>
            <a:lvl4pPr marL="920714" indent="-205375">
              <a:lnSpc>
                <a:spcPct val="90000"/>
              </a:lnSpc>
              <a:defRPr sz="1350"/>
            </a:lvl4pPr>
            <a:lvl5pPr marL="1137002" indent="-210335">
              <a:lnSpc>
                <a:spcPct val="90000"/>
              </a:lnSpc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4"/>
            <a:ext cx="4114800" cy="1306512"/>
          </a:xfrm>
        </p:spPr>
        <p:txBody>
          <a:bodyPr/>
          <a:lstStyle>
            <a:lvl1pPr marL="260936" indent="-260936">
              <a:lnSpc>
                <a:spcPct val="90000"/>
              </a:lnSpc>
              <a:defRPr sz="2100"/>
            </a:lvl1pPr>
            <a:lvl2pPr marL="505004" indent="-254982">
              <a:lnSpc>
                <a:spcPct val="90000"/>
              </a:lnSpc>
              <a:defRPr sz="1800"/>
            </a:lvl2pPr>
            <a:lvl3pPr marL="721292" indent="-227202">
              <a:lnSpc>
                <a:spcPct val="90000"/>
              </a:lnSpc>
              <a:defRPr sz="1500"/>
            </a:lvl3pPr>
            <a:lvl4pPr marL="920714" indent="-199422">
              <a:lnSpc>
                <a:spcPct val="90000"/>
              </a:lnSpc>
              <a:defRPr sz="1350"/>
            </a:lvl4pPr>
            <a:lvl5pPr marL="1137002" indent="-205375">
              <a:lnSpc>
                <a:spcPct val="90000"/>
              </a:lnSpc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04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844366"/>
            <a:ext cx="4114800" cy="259686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75" b="1"/>
            </a:lvl1pPr>
            <a:lvl2pPr marL="342887" indent="0">
              <a:buNone/>
              <a:defRPr sz="1500" b="1"/>
            </a:lvl2pPr>
            <a:lvl3pPr marL="685772" indent="0">
              <a:buNone/>
              <a:defRPr sz="1350" b="1"/>
            </a:lvl3pPr>
            <a:lvl4pPr marL="1028659" indent="0">
              <a:buNone/>
              <a:defRPr sz="1200" b="1"/>
            </a:lvl4pPr>
            <a:lvl5pPr marL="1371545" indent="0">
              <a:buNone/>
              <a:defRPr sz="1200" b="1"/>
            </a:lvl5pPr>
            <a:lvl6pPr marL="1714432" indent="0">
              <a:buNone/>
              <a:defRPr sz="1200" b="1"/>
            </a:lvl6pPr>
            <a:lvl7pPr marL="2057318" indent="0">
              <a:buNone/>
              <a:defRPr sz="1200" b="1"/>
            </a:lvl7pPr>
            <a:lvl8pPr marL="2400204" indent="0">
              <a:buNone/>
              <a:defRPr sz="1200" b="1"/>
            </a:lvl8pPr>
            <a:lvl9pPr marL="2743091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153008"/>
          </a:xfrm>
        </p:spPr>
        <p:txBody>
          <a:bodyPr/>
          <a:lstStyle>
            <a:lvl1pPr marL="211328" indent="-211328">
              <a:defRPr sz="1725"/>
            </a:lvl1pPr>
            <a:lvl2pPr marL="421664" indent="-199422">
              <a:defRPr sz="1500"/>
            </a:lvl2pPr>
            <a:lvl3pPr marL="610172" indent="-182555">
              <a:defRPr sz="1350"/>
            </a:lvl3pPr>
            <a:lvl4pPr marL="787766" indent="-171642">
              <a:defRPr sz="1275"/>
            </a:lvl4pPr>
            <a:lvl5pPr marL="959408" indent="-154775">
              <a:defRPr sz="1275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2" y="1844366"/>
            <a:ext cx="4117019" cy="259686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75" b="1"/>
            </a:lvl1pPr>
            <a:lvl2pPr marL="342887" indent="0">
              <a:buNone/>
              <a:defRPr sz="1500" b="1"/>
            </a:lvl2pPr>
            <a:lvl3pPr marL="685772" indent="0">
              <a:buNone/>
              <a:defRPr sz="1350" b="1"/>
            </a:lvl3pPr>
            <a:lvl4pPr marL="1028659" indent="0">
              <a:buNone/>
              <a:defRPr sz="1200" b="1"/>
            </a:lvl4pPr>
            <a:lvl5pPr marL="1371545" indent="0">
              <a:buNone/>
              <a:defRPr sz="1200" b="1"/>
            </a:lvl5pPr>
            <a:lvl6pPr marL="1714432" indent="0">
              <a:buNone/>
              <a:defRPr sz="1200" b="1"/>
            </a:lvl6pPr>
            <a:lvl7pPr marL="2057318" indent="0">
              <a:buNone/>
              <a:defRPr sz="1200" b="1"/>
            </a:lvl7pPr>
            <a:lvl8pPr marL="2400204" indent="0">
              <a:buNone/>
              <a:defRPr sz="1200" b="1"/>
            </a:lvl8pPr>
            <a:lvl9pPr marL="2743091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153008"/>
          </a:xfrm>
        </p:spPr>
        <p:txBody>
          <a:bodyPr/>
          <a:lstStyle>
            <a:lvl1pPr marL="222241" indent="-222241">
              <a:defRPr sz="1725"/>
            </a:lvl1pPr>
            <a:lvl2pPr marL="427616" indent="-205375">
              <a:defRPr sz="1500"/>
            </a:lvl2pPr>
            <a:lvl3pPr marL="616124" indent="-183548">
              <a:defRPr sz="1350"/>
            </a:lvl3pPr>
            <a:lvl4pPr marL="787766" indent="-177595">
              <a:defRPr sz="1275"/>
            </a:lvl4pPr>
            <a:lvl5pPr marL="959408" indent="-165689">
              <a:defRPr sz="1275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037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592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725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C87-4B97-4A7C-BC4C-6E772456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9FD9-57FD-4ABA-9FCD-79540525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D40E-B0AA-47B8-900F-488A8AEC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623C-1E35-4485-A5B4-A71969BE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6BB9-EF4F-465E-985B-34521F68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75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706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1601977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1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1601977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" y="6238877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1259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90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48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423330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459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353921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24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652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27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833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5577-D71B-4279-B07A-62F703E5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367D-C35C-4023-BEBE-F834D033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CF8A-B8C6-496A-98A5-BBB52DB7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DE45C10-227D-42DF-A888-EEFD3784F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900" y="750338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214944-8898-48BC-AE6F-065DA7BBB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80478" y="4714704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4B3AAB-30C4-441D-B481-D253F8325953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CB6176-5585-40BC-BC9C-CA625F989F1B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7C4F1D9-97D8-43DD-A319-C56367F97FCE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5E64ED-B373-4866-B5A2-E805D31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291" y="1274475"/>
            <a:ext cx="3761832" cy="2823913"/>
          </a:xfrm>
        </p:spPr>
        <p:txBody>
          <a:bodyPr anchor="b">
            <a:normAutofit/>
          </a:bodyPr>
          <a:lstStyle>
            <a:lvl1pPr algn="ctr">
              <a:defRPr sz="3200" cap="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6168-DDAE-41B2-A0D5-42185A2D0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6756" y="2730304"/>
            <a:ext cx="4383030" cy="13973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1845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51139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4145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668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08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629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4073052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25EB-71EE-41B3-89D2-47A0C7C3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2F7D-C4AD-4BD4-AAC8-F0223EE4A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5" y="2155369"/>
            <a:ext cx="4953000" cy="39983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FB088-28C6-4667-8DF2-0DE32AE3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55369"/>
            <a:ext cx="4953000" cy="3998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6095F-AE34-4E94-B722-E3A1205A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6A8E6-BD94-48EA-8F35-DA0DF91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78AEF-56B8-49F5-81E8-663B1FFA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48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873F-001F-4254-97F3-05329E6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B575-060F-4296-A28A-93DA109F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7306" y="1801620"/>
            <a:ext cx="4849036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81A51-F4D1-4A02-9918-C416F820B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7306" y="2619103"/>
            <a:ext cx="4849036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916D0-3DFE-455D-9888-3FDEFD3D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108" y="1801620"/>
            <a:ext cx="4904585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D763-0643-4A48-8007-93391C59F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108" y="2619103"/>
            <a:ext cx="4904585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2D07B-3A5D-41C2-83B8-BD1AD652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C1367-FE5A-4CDD-B85B-724FFFE5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2F244-23EB-4E1A-B74F-77F23F87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2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C0A-BEF4-4DE4-A9D2-C60298F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7C0AC-3C98-4D68-AE72-CFFA1638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722A-E2E4-45D2-8A20-4853ED68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B9201-B20B-4412-B745-F2F6A914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71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4889A-9ABE-4409-BAD8-F84C36C1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A5A70-FE21-4CB6-A67B-1DC798E9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4AD11-7FD2-432C-A6AB-395BE927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8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97CF-9CDD-4E78-8F35-A2FFE786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BFE-7A85-4123-B0F7-4DB1C141C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6800"/>
            <a:ext cx="6172200" cy="48386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D6D-1929-4A73-A860-22A36FF5C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399A5-94A1-4452-AFF0-918BDA8B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589D8-DD83-406C-A77A-176D2399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6024-82ED-40EF-8846-F6CC44BC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3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12FA-83A4-42AF-98D7-312C4C5A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F1DC8-2932-4C6E-BFBB-8BA1C9598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5942012" cy="4838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E0000-EF01-46A5-8A71-25FB7EA3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AD40B-9246-4532-9F73-5BA9061C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6B9A0-5B1C-4F7B-828A-EF74E514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E99FB-C932-4165-A612-8B302D8F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2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7638-D991-46E7-BF2C-67D1AC8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6B9C-4923-4DAB-9748-D5CD289E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8CF6-4B33-40E4-B881-5F4C56837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857E-F564-4539-9984-10435B614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C485584D-7D79-4248-9986-4CA35242F944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ABEF-B998-4B11-A878-8F492F8E3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B54D17-3792-403D-9127-495845021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15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04" r:id="rId6"/>
    <p:sldLayoutId id="2147483700" r:id="rId7"/>
    <p:sldLayoutId id="2147483701" r:id="rId8"/>
    <p:sldLayoutId id="2147483702" r:id="rId9"/>
    <p:sldLayoutId id="2147483703" r:id="rId10"/>
    <p:sldLayoutId id="214748370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Tx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-228600" algn="l" defTabSz="914400" rtl="0" eaLnBrk="1" latinLnBrk="0" hangingPunct="1">
        <a:lnSpc>
          <a:spcPct val="11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78000">
              <a:srgbClr val="004890"/>
            </a:gs>
            <a:gs pos="0">
              <a:srgbClr val="0070C0"/>
            </a:gs>
            <a:gs pos="100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90"/>
            <a:ext cx="8382000" cy="4985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7"/>
            <a:ext cx="8382000" cy="1601977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0708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  <p:txStyles>
    <p:titleStyle>
      <a:lvl1pPr algn="l" defTabSz="685772" rtl="0" eaLnBrk="1" latinLnBrk="0" hangingPunct="1">
        <a:lnSpc>
          <a:spcPct val="90000"/>
        </a:lnSpc>
        <a:spcBef>
          <a:spcPct val="0"/>
        </a:spcBef>
        <a:buNone/>
        <a:defRPr lang="en-US" sz="3600" b="0" kern="1200" cap="none" spc="-113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297656" indent="-297656" algn="l" defTabSz="685772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97656" algn="l" defTabSz="685772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44166" indent="-258366" algn="l" defTabSz="685772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3722" indent="-259556" algn="l" defTabSz="685772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56135" indent="-252413" algn="l" defTabSz="685772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74" indent="-171443" algn="l" defTabSz="685772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61" indent="-171443" algn="l" defTabSz="685772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47" indent="-171443" algn="l" defTabSz="685772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34" indent="-171443" algn="l" defTabSz="685772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7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2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59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45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32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18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04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91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78000">
              <a:srgbClr val="004890"/>
            </a:gs>
            <a:gs pos="0">
              <a:srgbClr val="0070C0"/>
            </a:gs>
            <a:gs pos="100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3099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2658A7B-540B-4D7E-A13C-C01021EA7B1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4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21" y="1720840"/>
            <a:ext cx="9143979" cy="3416320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system-ui"/>
              </a:rPr>
              <a:t>Again Jesus spoke to them, saying, </a:t>
            </a:r>
          </a:p>
          <a:p>
            <a:pPr algn="ctr"/>
            <a:r>
              <a:rPr lang="en-US" sz="3600" dirty="0">
                <a:latin typeface="system-ui"/>
              </a:rPr>
              <a:t>“</a:t>
            </a:r>
            <a:r>
              <a:rPr lang="en-US" sz="3600" b="1" dirty="0">
                <a:solidFill>
                  <a:srgbClr val="0070C0"/>
                </a:solidFill>
                <a:latin typeface="system-ui"/>
              </a:rPr>
              <a:t>I am the light of the world</a:t>
            </a:r>
            <a:r>
              <a:rPr lang="en-US" sz="3600" dirty="0">
                <a:latin typeface="system-ui"/>
              </a:rPr>
              <a:t>. Whoever follows me will never walk in darkness but will have the light of life. …As long as I am in the world, </a:t>
            </a:r>
          </a:p>
          <a:p>
            <a:pPr algn="ctr"/>
            <a:r>
              <a:rPr lang="en-US" sz="3600" b="1" dirty="0">
                <a:solidFill>
                  <a:srgbClr val="0070C0"/>
                </a:solidFill>
                <a:latin typeface="system-ui"/>
              </a:rPr>
              <a:t>I am the light of the world</a:t>
            </a:r>
            <a:r>
              <a:rPr lang="en-US" sz="3600" dirty="0">
                <a:latin typeface="system-ui"/>
              </a:rPr>
              <a:t>.”</a:t>
            </a:r>
            <a:endParaRPr lang="en-US" sz="3600" b="0" i="1" dirty="0">
              <a:solidFill>
                <a:srgbClr val="001320"/>
              </a:solidFill>
              <a:effectLst/>
              <a:latin typeface="Abadi" panose="020B0604020104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0" i="1" dirty="0">
                <a:solidFill>
                  <a:srgbClr val="001320"/>
                </a:solidFill>
                <a:effectLst/>
                <a:latin typeface="Abadi" panose="020B0604020104020204" pitchFamily="34" charset="0"/>
                <a:cs typeface="Times New Roman" panose="02020603050405020304" pitchFamily="18" charset="0"/>
              </a:rPr>
              <a:t>John 8:12; 9:5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90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" y="0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5022761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bread of life.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3F6E15-53EA-4165-A26F-F949F49FF693}"/>
              </a:ext>
            </a:extLst>
          </p:cNvPr>
          <p:cNvSpPr txBox="1"/>
          <p:nvPr/>
        </p:nvSpPr>
        <p:spPr>
          <a:xfrm>
            <a:off x="-1" y="707886"/>
            <a:ext cx="6143224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light of the world.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4353F3-2886-4DF5-97ED-0836A1167151}"/>
              </a:ext>
            </a:extLst>
          </p:cNvPr>
          <p:cNvSpPr txBox="1"/>
          <p:nvPr/>
        </p:nvSpPr>
        <p:spPr>
          <a:xfrm>
            <a:off x="0" y="1415772"/>
            <a:ext cx="3554569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door.</a:t>
            </a:r>
          </a:p>
        </p:txBody>
      </p:sp>
    </p:spTree>
    <p:extLst>
      <p:ext uri="{BB962C8B-B14F-4D97-AF65-F5344CB8AC3E}">
        <p14:creationId xmlns:p14="http://schemas.microsoft.com/office/powerpoint/2010/main" val="382897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0" y="1997839"/>
            <a:ext cx="9143979" cy="2862322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system-ui"/>
              </a:rPr>
              <a:t>So Jesus said to them again, “Truly, truly, I say to you, </a:t>
            </a:r>
            <a:r>
              <a:rPr lang="en-US" sz="3600" b="1" dirty="0">
                <a:solidFill>
                  <a:srgbClr val="0070C0"/>
                </a:solidFill>
                <a:latin typeface="system-ui"/>
              </a:rPr>
              <a:t>I am the door </a:t>
            </a:r>
            <a:r>
              <a:rPr lang="en-US" sz="3600" dirty="0">
                <a:latin typeface="system-ui"/>
              </a:rPr>
              <a:t>of the sheep. …</a:t>
            </a:r>
            <a:r>
              <a:rPr lang="en-US" sz="3600" b="1" dirty="0">
                <a:solidFill>
                  <a:srgbClr val="0070C0"/>
                </a:solidFill>
                <a:latin typeface="system-ui"/>
              </a:rPr>
              <a:t>I am the door</a:t>
            </a:r>
            <a:r>
              <a:rPr lang="en-US" sz="3600" dirty="0">
                <a:latin typeface="system-ui"/>
              </a:rPr>
              <a:t>; if anyone enters through Me, he will be saved, and will go in and out and find pasture.”</a:t>
            </a:r>
          </a:p>
          <a:p>
            <a:pPr algn="ctr"/>
            <a:r>
              <a:rPr lang="en-US" sz="3600" b="0" i="1" dirty="0">
                <a:solidFill>
                  <a:srgbClr val="001320"/>
                </a:solidFill>
                <a:effectLst/>
                <a:latin typeface="Abadi" panose="020B0604020104020204" pitchFamily="34" charset="0"/>
                <a:cs typeface="Times New Roman" panose="02020603050405020304" pitchFamily="18" charset="0"/>
              </a:rPr>
              <a:t>John 10:7, 9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525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5022761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bread of life.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3F6E15-53EA-4165-A26F-F949F49FF693}"/>
              </a:ext>
            </a:extLst>
          </p:cNvPr>
          <p:cNvSpPr txBox="1"/>
          <p:nvPr/>
        </p:nvSpPr>
        <p:spPr>
          <a:xfrm>
            <a:off x="-1" y="707886"/>
            <a:ext cx="6143224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light of the world.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4353F3-2886-4DF5-97ED-0836A1167151}"/>
              </a:ext>
            </a:extLst>
          </p:cNvPr>
          <p:cNvSpPr txBox="1"/>
          <p:nvPr/>
        </p:nvSpPr>
        <p:spPr>
          <a:xfrm>
            <a:off x="0" y="1383768"/>
            <a:ext cx="3593206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door.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6FFB25-7CD5-46FB-8D48-9D7672259A72}"/>
              </a:ext>
            </a:extLst>
          </p:cNvPr>
          <p:cNvSpPr txBox="1"/>
          <p:nvPr/>
        </p:nvSpPr>
        <p:spPr>
          <a:xfrm>
            <a:off x="-2" y="2091654"/>
            <a:ext cx="565382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good shepherd.</a:t>
            </a:r>
          </a:p>
        </p:txBody>
      </p:sp>
    </p:spTree>
    <p:extLst>
      <p:ext uri="{BB962C8B-B14F-4D97-AF65-F5344CB8AC3E}">
        <p14:creationId xmlns:p14="http://schemas.microsoft.com/office/powerpoint/2010/main" val="2371828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560231" y="1997839"/>
            <a:ext cx="8023537" cy="2862322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system-ui"/>
              </a:rPr>
              <a:t>I am the good shepherd</a:t>
            </a:r>
            <a:r>
              <a:rPr lang="en-US" sz="3600" dirty="0">
                <a:latin typeface="system-ui"/>
              </a:rPr>
              <a:t>; the good shepherd lays down His life for the sheep. …</a:t>
            </a:r>
            <a:r>
              <a:rPr lang="en-US" sz="3600" b="1" dirty="0">
                <a:solidFill>
                  <a:srgbClr val="0070C0"/>
                </a:solidFill>
                <a:latin typeface="system-ui"/>
              </a:rPr>
              <a:t>I am the good shepherd</a:t>
            </a:r>
            <a:r>
              <a:rPr lang="en-US" sz="3600" dirty="0">
                <a:latin typeface="system-ui"/>
              </a:rPr>
              <a:t>, and I know My own and My own know Me.</a:t>
            </a:r>
            <a:endParaRPr lang="en-US" sz="3600" b="0" i="1" dirty="0">
              <a:solidFill>
                <a:srgbClr val="001320"/>
              </a:solidFill>
              <a:effectLst/>
              <a:latin typeface="Abadi" panose="020B0604020104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i="1" dirty="0">
                <a:solidFill>
                  <a:srgbClr val="001320"/>
                </a:solidFill>
                <a:latin typeface="Abadi" panose="020B0604020104020204" pitchFamily="34" charset="0"/>
                <a:cs typeface="Times New Roman" panose="02020603050405020304" pitchFamily="18" charset="0"/>
              </a:rPr>
              <a:t>J</a:t>
            </a:r>
            <a:r>
              <a:rPr lang="en-US" sz="3600" b="0" i="1" dirty="0">
                <a:solidFill>
                  <a:srgbClr val="001320"/>
                </a:solidFill>
                <a:effectLst/>
                <a:latin typeface="Abadi" panose="020B0604020104020204" pitchFamily="34" charset="0"/>
                <a:cs typeface="Times New Roman" panose="02020603050405020304" pitchFamily="18" charset="0"/>
              </a:rPr>
              <a:t>ohn 10:11,14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1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3" y="0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5022761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bread of life.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3F6E15-53EA-4165-A26F-F949F49FF693}"/>
              </a:ext>
            </a:extLst>
          </p:cNvPr>
          <p:cNvSpPr txBox="1"/>
          <p:nvPr/>
        </p:nvSpPr>
        <p:spPr>
          <a:xfrm>
            <a:off x="-1" y="707886"/>
            <a:ext cx="6143224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light of the world.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4353F3-2886-4DF5-97ED-0836A1167151}"/>
              </a:ext>
            </a:extLst>
          </p:cNvPr>
          <p:cNvSpPr txBox="1"/>
          <p:nvPr/>
        </p:nvSpPr>
        <p:spPr>
          <a:xfrm>
            <a:off x="0" y="1383768"/>
            <a:ext cx="3593206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door.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6FFB25-7CD5-46FB-8D48-9D7672259A72}"/>
              </a:ext>
            </a:extLst>
          </p:cNvPr>
          <p:cNvSpPr txBox="1"/>
          <p:nvPr/>
        </p:nvSpPr>
        <p:spPr>
          <a:xfrm>
            <a:off x="-2" y="2091654"/>
            <a:ext cx="565382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good shepherd.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8F6CD9-A2CB-4697-9120-B7B3D60462F3}"/>
              </a:ext>
            </a:extLst>
          </p:cNvPr>
          <p:cNvSpPr txBox="1"/>
          <p:nvPr/>
        </p:nvSpPr>
        <p:spPr>
          <a:xfrm>
            <a:off x="-1" y="2799540"/>
            <a:ext cx="7405353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resurrection and the life.</a:t>
            </a:r>
          </a:p>
        </p:txBody>
      </p:sp>
    </p:spTree>
    <p:extLst>
      <p:ext uri="{BB962C8B-B14F-4D97-AF65-F5344CB8AC3E}">
        <p14:creationId xmlns:p14="http://schemas.microsoft.com/office/powerpoint/2010/main" val="3501972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0" y="1997839"/>
            <a:ext cx="9144000" cy="2308324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system-ui"/>
              </a:rPr>
              <a:t>Jesus said to her, </a:t>
            </a:r>
          </a:p>
          <a:p>
            <a:pPr algn="ctr"/>
            <a:r>
              <a:rPr lang="en-US" sz="3600" dirty="0">
                <a:latin typeface="system-ui"/>
              </a:rPr>
              <a:t>“</a:t>
            </a:r>
            <a:r>
              <a:rPr lang="en-US" sz="3600" b="1" dirty="0">
                <a:solidFill>
                  <a:srgbClr val="0070C0"/>
                </a:solidFill>
                <a:latin typeface="system-ui"/>
              </a:rPr>
              <a:t>I am the resurrection and the life</a:t>
            </a:r>
            <a:r>
              <a:rPr lang="en-US" sz="3600" dirty="0">
                <a:latin typeface="system-ui"/>
              </a:rPr>
              <a:t>; he who believes in Me will live even if he dies.”</a:t>
            </a:r>
            <a:endParaRPr lang="en-US" sz="3600" i="1" dirty="0">
              <a:solidFill>
                <a:srgbClr val="001320"/>
              </a:solidFill>
              <a:latin typeface="system-ui"/>
              <a:cs typeface="Times New Roman" panose="02020603050405020304" pitchFamily="18" charset="0"/>
            </a:endParaRPr>
          </a:p>
          <a:p>
            <a:pPr algn="ctr"/>
            <a:r>
              <a:rPr lang="en-US" sz="3600" b="0" i="1" dirty="0">
                <a:solidFill>
                  <a:srgbClr val="001320"/>
                </a:solidFill>
                <a:effectLst/>
                <a:latin typeface="Abadi" panose="020B0604020104020204" pitchFamily="34" charset="0"/>
                <a:cs typeface="Times New Roman" panose="02020603050405020304" pitchFamily="18" charset="0"/>
              </a:rPr>
              <a:t>John 11:25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58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5022761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bread of life.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3F6E15-53EA-4165-A26F-F949F49FF693}"/>
              </a:ext>
            </a:extLst>
          </p:cNvPr>
          <p:cNvSpPr txBox="1"/>
          <p:nvPr/>
        </p:nvSpPr>
        <p:spPr>
          <a:xfrm>
            <a:off x="-1" y="707886"/>
            <a:ext cx="6143224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light of the world.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4353F3-2886-4DF5-97ED-0836A1167151}"/>
              </a:ext>
            </a:extLst>
          </p:cNvPr>
          <p:cNvSpPr txBox="1"/>
          <p:nvPr/>
        </p:nvSpPr>
        <p:spPr>
          <a:xfrm>
            <a:off x="0" y="1383768"/>
            <a:ext cx="3593206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door.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6FFB25-7CD5-46FB-8D48-9D7672259A72}"/>
              </a:ext>
            </a:extLst>
          </p:cNvPr>
          <p:cNvSpPr txBox="1"/>
          <p:nvPr/>
        </p:nvSpPr>
        <p:spPr>
          <a:xfrm>
            <a:off x="-2" y="2091654"/>
            <a:ext cx="565382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good shepherd.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8F6CD9-A2CB-4697-9120-B7B3D60462F3}"/>
              </a:ext>
            </a:extLst>
          </p:cNvPr>
          <p:cNvSpPr txBox="1"/>
          <p:nvPr/>
        </p:nvSpPr>
        <p:spPr>
          <a:xfrm>
            <a:off x="-1" y="2799540"/>
            <a:ext cx="7405353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resurrection and the life.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A33E76-6EA9-41DA-98A4-5059D1B34A9B}"/>
              </a:ext>
            </a:extLst>
          </p:cNvPr>
          <p:cNvSpPr txBox="1"/>
          <p:nvPr/>
        </p:nvSpPr>
        <p:spPr>
          <a:xfrm>
            <a:off x="0" y="3507426"/>
            <a:ext cx="779171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way, the truth, and the life.</a:t>
            </a:r>
          </a:p>
        </p:txBody>
      </p:sp>
    </p:spTree>
    <p:extLst>
      <p:ext uri="{BB962C8B-B14F-4D97-AF65-F5344CB8AC3E}">
        <p14:creationId xmlns:p14="http://schemas.microsoft.com/office/powerpoint/2010/main" val="2914957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0" y="1997839"/>
            <a:ext cx="9144000" cy="2308324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system-ui"/>
              </a:rPr>
              <a:t>Jesus said to him, </a:t>
            </a:r>
          </a:p>
          <a:p>
            <a:pPr algn="ctr"/>
            <a:r>
              <a:rPr lang="en-US" sz="3600" dirty="0">
                <a:latin typeface="system-ui"/>
              </a:rPr>
              <a:t>“</a:t>
            </a:r>
            <a:r>
              <a:rPr lang="en-US" sz="3600" b="1" dirty="0">
                <a:solidFill>
                  <a:srgbClr val="0070C0"/>
                </a:solidFill>
                <a:latin typeface="system-ui"/>
              </a:rPr>
              <a:t>I am the way, and the truth, and the life</a:t>
            </a:r>
            <a:r>
              <a:rPr lang="en-US" sz="3600" dirty="0">
                <a:latin typeface="system-ui"/>
              </a:rPr>
              <a:t>; no one comes to the Father but through Me.”</a:t>
            </a:r>
          </a:p>
          <a:p>
            <a:pPr algn="ctr"/>
            <a:r>
              <a:rPr lang="en-US" sz="3600" b="0" i="1" dirty="0">
                <a:solidFill>
                  <a:srgbClr val="001320"/>
                </a:solidFill>
                <a:effectLst/>
                <a:latin typeface="Abadi" panose="020B0604020104020204" pitchFamily="34" charset="0"/>
                <a:cs typeface="Times New Roman" panose="02020603050405020304" pitchFamily="18" charset="0"/>
              </a:rPr>
              <a:t>John 14:6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15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5022761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bread of life.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3F6E15-53EA-4165-A26F-F949F49FF693}"/>
              </a:ext>
            </a:extLst>
          </p:cNvPr>
          <p:cNvSpPr txBox="1"/>
          <p:nvPr/>
        </p:nvSpPr>
        <p:spPr>
          <a:xfrm>
            <a:off x="-1" y="707886"/>
            <a:ext cx="6143224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light of the world.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4353F3-2886-4DF5-97ED-0836A1167151}"/>
              </a:ext>
            </a:extLst>
          </p:cNvPr>
          <p:cNvSpPr txBox="1"/>
          <p:nvPr/>
        </p:nvSpPr>
        <p:spPr>
          <a:xfrm>
            <a:off x="0" y="1383768"/>
            <a:ext cx="3593206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door.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6FFB25-7CD5-46FB-8D48-9D7672259A72}"/>
              </a:ext>
            </a:extLst>
          </p:cNvPr>
          <p:cNvSpPr txBox="1"/>
          <p:nvPr/>
        </p:nvSpPr>
        <p:spPr>
          <a:xfrm>
            <a:off x="-2" y="2091654"/>
            <a:ext cx="565382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good shepherd.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8F6CD9-A2CB-4697-9120-B7B3D60462F3}"/>
              </a:ext>
            </a:extLst>
          </p:cNvPr>
          <p:cNvSpPr txBox="1"/>
          <p:nvPr/>
        </p:nvSpPr>
        <p:spPr>
          <a:xfrm>
            <a:off x="-1" y="2799540"/>
            <a:ext cx="7405353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resurrection and the life.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A33E76-6EA9-41DA-98A4-5059D1B34A9B}"/>
              </a:ext>
            </a:extLst>
          </p:cNvPr>
          <p:cNvSpPr txBox="1"/>
          <p:nvPr/>
        </p:nvSpPr>
        <p:spPr>
          <a:xfrm>
            <a:off x="0" y="3507426"/>
            <a:ext cx="779171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way, the truth, and the life.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57B293-B759-4172-9A8A-EEFFAA78DAE6}"/>
              </a:ext>
            </a:extLst>
          </p:cNvPr>
          <p:cNvSpPr txBox="1"/>
          <p:nvPr/>
        </p:nvSpPr>
        <p:spPr>
          <a:xfrm>
            <a:off x="0" y="4215312"/>
            <a:ext cx="3503054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vine.</a:t>
            </a:r>
          </a:p>
        </p:txBody>
      </p:sp>
    </p:spTree>
    <p:extLst>
      <p:ext uri="{BB962C8B-B14F-4D97-AF65-F5344CB8AC3E}">
        <p14:creationId xmlns:p14="http://schemas.microsoft.com/office/powerpoint/2010/main" val="3880695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0" y="0"/>
            <a:ext cx="44045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Following Jesus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C225DB-BF6B-48EF-9D1C-F6B1F7E2DFCE}"/>
              </a:ext>
            </a:extLst>
          </p:cNvPr>
          <p:cNvSpPr txBox="1"/>
          <p:nvPr/>
        </p:nvSpPr>
        <p:spPr>
          <a:xfrm>
            <a:off x="128788" y="923330"/>
            <a:ext cx="4146998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The Gospel of John</a:t>
            </a:r>
          </a:p>
        </p:txBody>
      </p:sp>
    </p:spTree>
    <p:extLst>
      <p:ext uri="{BB962C8B-B14F-4D97-AF65-F5344CB8AC3E}">
        <p14:creationId xmlns:p14="http://schemas.microsoft.com/office/powerpoint/2010/main" val="18056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0" y="1997839"/>
            <a:ext cx="8847786" cy="3416320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system-ui"/>
              </a:rPr>
              <a:t>I am the true vine</a:t>
            </a:r>
            <a:r>
              <a:rPr lang="en-US" sz="3600" dirty="0">
                <a:latin typeface="system-ui"/>
              </a:rPr>
              <a:t>, and My Father is the vinedresser. …</a:t>
            </a:r>
            <a:r>
              <a:rPr lang="en-US" sz="3600" b="1" dirty="0">
                <a:solidFill>
                  <a:srgbClr val="0070C0"/>
                </a:solidFill>
                <a:latin typeface="system-ui"/>
              </a:rPr>
              <a:t>I am the vine</a:t>
            </a:r>
            <a:r>
              <a:rPr lang="en-US" sz="3600" dirty="0">
                <a:latin typeface="system-ui"/>
              </a:rPr>
              <a:t>, you are the branches; he who abides in Me and I in him, he bears much fruit, for apart from Me you can do nothing. </a:t>
            </a:r>
          </a:p>
          <a:p>
            <a:pPr algn="ctr"/>
            <a:r>
              <a:rPr lang="en-US" sz="3600" b="0" i="1" dirty="0">
                <a:solidFill>
                  <a:srgbClr val="001320"/>
                </a:solidFill>
                <a:effectLst/>
                <a:latin typeface="Abadi" panose="020B0604020104020204" pitchFamily="34" charset="0"/>
                <a:cs typeface="Times New Roman" panose="02020603050405020304" pitchFamily="18" charset="0"/>
              </a:rPr>
              <a:t>John 15:1,5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54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5022761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bread of life.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3F6E15-53EA-4165-A26F-F949F49FF693}"/>
              </a:ext>
            </a:extLst>
          </p:cNvPr>
          <p:cNvSpPr txBox="1"/>
          <p:nvPr/>
        </p:nvSpPr>
        <p:spPr>
          <a:xfrm>
            <a:off x="-1" y="707886"/>
            <a:ext cx="6143224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light of the world.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4353F3-2886-4DF5-97ED-0836A1167151}"/>
              </a:ext>
            </a:extLst>
          </p:cNvPr>
          <p:cNvSpPr txBox="1"/>
          <p:nvPr/>
        </p:nvSpPr>
        <p:spPr>
          <a:xfrm>
            <a:off x="0" y="1383768"/>
            <a:ext cx="3593206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door.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6FFB25-7CD5-46FB-8D48-9D7672259A72}"/>
              </a:ext>
            </a:extLst>
          </p:cNvPr>
          <p:cNvSpPr txBox="1"/>
          <p:nvPr/>
        </p:nvSpPr>
        <p:spPr>
          <a:xfrm>
            <a:off x="-2" y="2091654"/>
            <a:ext cx="565382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good shepherd.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8F6CD9-A2CB-4697-9120-B7B3D60462F3}"/>
              </a:ext>
            </a:extLst>
          </p:cNvPr>
          <p:cNvSpPr txBox="1"/>
          <p:nvPr/>
        </p:nvSpPr>
        <p:spPr>
          <a:xfrm>
            <a:off x="-1" y="2799540"/>
            <a:ext cx="7405353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resurrection and the life.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A33E76-6EA9-41DA-98A4-5059D1B34A9B}"/>
              </a:ext>
            </a:extLst>
          </p:cNvPr>
          <p:cNvSpPr txBox="1"/>
          <p:nvPr/>
        </p:nvSpPr>
        <p:spPr>
          <a:xfrm>
            <a:off x="0" y="3507426"/>
            <a:ext cx="779171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way, the truth, and the life.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57B293-B759-4172-9A8A-EEFFAA78DAE6}"/>
              </a:ext>
            </a:extLst>
          </p:cNvPr>
          <p:cNvSpPr txBox="1"/>
          <p:nvPr/>
        </p:nvSpPr>
        <p:spPr>
          <a:xfrm>
            <a:off x="0" y="4215312"/>
            <a:ext cx="3503054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vine.</a:t>
            </a:r>
          </a:p>
        </p:txBody>
      </p:sp>
    </p:spTree>
    <p:extLst>
      <p:ext uri="{BB962C8B-B14F-4D97-AF65-F5344CB8AC3E}">
        <p14:creationId xmlns:p14="http://schemas.microsoft.com/office/powerpoint/2010/main" val="4064362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-20" y="296600"/>
            <a:ext cx="9144000" cy="2862322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And the Word became flesh, and dwelt among us, and we saw His glory, glory as of the only begotten from the Father, full of grace and truth. </a:t>
            </a:r>
            <a:r>
              <a:rPr lang="en-US" sz="3600" i="1" dirty="0">
                <a:solidFill>
                  <a:srgbClr val="001320"/>
                </a:solidFill>
                <a:latin typeface="Abadi" panose="020B0604020104020204" pitchFamily="34" charset="0"/>
                <a:cs typeface="Times New Roman" panose="02020603050405020304" pitchFamily="18" charset="0"/>
              </a:rPr>
              <a:t>												   </a:t>
            </a:r>
          </a:p>
          <a:p>
            <a:pPr algn="l"/>
            <a:r>
              <a:rPr lang="en-US" sz="3600" i="1" dirty="0">
                <a:solidFill>
                  <a:srgbClr val="001320"/>
                </a:solidFill>
                <a:latin typeface="Abadi" panose="020B0604020104020204" pitchFamily="34" charset="0"/>
                <a:cs typeface="Times New Roman" panose="02020603050405020304" pitchFamily="18" charset="0"/>
              </a:rPr>
              <a:t>															</a:t>
            </a:r>
            <a:r>
              <a:rPr lang="en-US" sz="3600" i="1" dirty="0">
                <a:solidFill>
                  <a:srgbClr val="001320"/>
                </a:solidFill>
                <a:latin typeface="system-ui"/>
                <a:cs typeface="Times New Roman" panose="02020603050405020304" pitchFamily="18" charset="0"/>
              </a:rPr>
              <a:t>John 1:14</a:t>
            </a:r>
            <a:endParaRPr lang="en-US" sz="3600" i="1" dirty="0">
              <a:latin typeface="system-ui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0CBB4A-C573-4A58-9BBE-C56DC2F41E13}"/>
              </a:ext>
            </a:extLst>
          </p:cNvPr>
          <p:cNvSpPr txBox="1"/>
          <p:nvPr/>
        </p:nvSpPr>
        <p:spPr>
          <a:xfrm>
            <a:off x="-20" y="3577300"/>
            <a:ext cx="9144000" cy="2862322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Then He said to Thomas, “Reach here with your finger, and see My hands; and reach here your hand and put it into My side; and do not be unbelieving, but believing.”</a:t>
            </a:r>
            <a:r>
              <a:rPr lang="en-US" sz="3600" i="1" dirty="0">
                <a:solidFill>
                  <a:srgbClr val="001320"/>
                </a:solidFill>
                <a:latin typeface="Abadi" panose="020B0604020104020204" pitchFamily="34" charset="0"/>
                <a:cs typeface="Times New Roman" panose="02020603050405020304" pitchFamily="18" charset="0"/>
              </a:rPr>
              <a:t>												   											</a:t>
            </a:r>
            <a:r>
              <a:rPr lang="en-US" sz="3600" i="1" dirty="0">
                <a:solidFill>
                  <a:srgbClr val="001320"/>
                </a:solidFill>
                <a:latin typeface="system-ui"/>
                <a:cs typeface="Times New Roman" panose="02020603050405020304" pitchFamily="18" charset="0"/>
              </a:rPr>
              <a:t>John 20:27</a:t>
            </a:r>
            <a:endParaRPr lang="en-US" sz="3600" i="1" dirty="0">
              <a:latin typeface="system-u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8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-20" y="1997839"/>
            <a:ext cx="9144000" cy="2862322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For many deceivers have gone out into the world, those who do not acknowledge Jesus Christ </a:t>
            </a:r>
            <a:r>
              <a:rPr lang="en-US" sz="3600" b="0" dirty="0">
                <a:solidFill>
                  <a:srgbClr val="000000"/>
                </a:solidFill>
                <a:effectLst/>
                <a:latin typeface="system-ui"/>
              </a:rPr>
              <a:t>as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 coming in the flesh. This is the deceiver and the antichrist. </a:t>
            </a:r>
            <a:r>
              <a:rPr lang="en-US" sz="3600" i="1" dirty="0">
                <a:solidFill>
                  <a:srgbClr val="001320"/>
                </a:solidFill>
                <a:latin typeface="Abadi" panose="020B0604020104020204" pitchFamily="34" charset="0"/>
                <a:cs typeface="Times New Roman" panose="02020603050405020304" pitchFamily="18" charset="0"/>
              </a:rPr>
              <a:t>										   																   2 </a:t>
            </a:r>
            <a:r>
              <a:rPr lang="en-US" sz="3600" i="1" dirty="0">
                <a:solidFill>
                  <a:srgbClr val="001320"/>
                </a:solidFill>
                <a:latin typeface="system-ui"/>
                <a:cs typeface="Times New Roman" panose="02020603050405020304" pitchFamily="18" charset="0"/>
              </a:rPr>
              <a:t>John 1:7</a:t>
            </a:r>
            <a:endParaRPr lang="en-US" sz="3600" i="1" dirty="0">
              <a:latin typeface="system-u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120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20" y="1720840"/>
            <a:ext cx="9143980" cy="3416320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system-ui"/>
              </a:rPr>
              <a:t>Therefore, He had to be made like His brethren in all things, so that He might become a merciful and faithful high priest in things pertaining to God, to make propitiation for the sins of the people.</a:t>
            </a:r>
          </a:p>
          <a:p>
            <a:pPr algn="ctr"/>
            <a:r>
              <a:rPr lang="en-US" sz="3600" b="0" i="1" dirty="0">
                <a:solidFill>
                  <a:srgbClr val="001320"/>
                </a:solidFill>
                <a:effectLst/>
                <a:latin typeface="Abadi" panose="020B0604020104020204" pitchFamily="34" charset="0"/>
                <a:cs typeface="Times New Roman" panose="02020603050405020304" pitchFamily="18" charset="0"/>
              </a:rPr>
              <a:t>													Hebrews 2:17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18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20" y="2274838"/>
            <a:ext cx="9143980" cy="2308324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And God said to Moses, “I AM WHO I AM.” And He said, “Thus you shall say to the children of Israel, ‘I AM has sent me to you.’” 																				</a:t>
            </a:r>
            <a:r>
              <a:rPr lang="en-US" sz="3600" b="0" i="1" dirty="0">
                <a:solidFill>
                  <a:srgbClr val="001320"/>
                </a:solidFill>
                <a:effectLst/>
                <a:latin typeface="Abadi" panose="020B0604020104020204" pitchFamily="34" charset="0"/>
                <a:cs typeface="Times New Roman" panose="02020603050405020304" pitchFamily="18" charset="0"/>
              </a:rPr>
              <a:t>Exodus 3</a:t>
            </a:r>
            <a:r>
              <a:rPr lang="en-US" sz="3600" i="1" dirty="0">
                <a:solidFill>
                  <a:srgbClr val="001320"/>
                </a:solidFill>
                <a:latin typeface="Abadi" panose="020B0604020104020204" pitchFamily="34" charset="0"/>
                <a:cs typeface="Times New Roman" panose="02020603050405020304" pitchFamily="18" charset="0"/>
              </a:rPr>
              <a:t>:14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795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5022761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bread of life.</a:t>
            </a:r>
          </a:p>
        </p:txBody>
      </p:sp>
    </p:spTree>
    <p:extLst>
      <p:ext uri="{BB962C8B-B14F-4D97-AF65-F5344CB8AC3E}">
        <p14:creationId xmlns:p14="http://schemas.microsoft.com/office/powerpoint/2010/main" val="356015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B53E8E-B519-4F10-9FA4-36D37B13C898}"/>
              </a:ext>
            </a:extLst>
          </p:cNvPr>
          <p:cNvSpPr txBox="1"/>
          <p:nvPr/>
        </p:nvSpPr>
        <p:spPr>
          <a:xfrm>
            <a:off x="0" y="1185962"/>
            <a:ext cx="9143979" cy="4524315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Jesus said to them, “</a:t>
            </a:r>
            <a:r>
              <a:rPr lang="en-US" sz="3600" b="1" i="0" dirty="0">
                <a:solidFill>
                  <a:srgbClr val="0070C0"/>
                </a:solidFill>
                <a:effectLst/>
                <a:latin typeface="system-ui"/>
              </a:rPr>
              <a:t>I am the bread of life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. Whoever comes to me will never be hungry, and whoever believes in me will never be thirsty.    …</a:t>
            </a:r>
            <a:r>
              <a:rPr lang="en-US" sz="3600" b="1" i="0" dirty="0">
                <a:solidFill>
                  <a:srgbClr val="0070C0"/>
                </a:solidFill>
                <a:effectLst/>
                <a:latin typeface="system-ui"/>
              </a:rPr>
              <a:t>I am the bread of life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. …</a:t>
            </a:r>
            <a:r>
              <a:rPr lang="en-US" sz="3600" b="1" i="0" dirty="0">
                <a:solidFill>
                  <a:srgbClr val="0070C0"/>
                </a:solidFill>
                <a:effectLst/>
                <a:latin typeface="system-ui"/>
              </a:rPr>
              <a:t>I am the living bread 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that came down from heaven. Whoever eats of this bread will live forever; and the bread that I will give for the life of the world is my flesh.”</a:t>
            </a:r>
          </a:p>
          <a:p>
            <a:pPr algn="ctr"/>
            <a:r>
              <a:rPr lang="en-US" sz="3600" b="0" i="1" dirty="0">
                <a:solidFill>
                  <a:srgbClr val="001320"/>
                </a:solidFill>
                <a:effectLst/>
                <a:latin typeface="Abadi" panose="020B0604020104020204" pitchFamily="34" charset="0"/>
                <a:cs typeface="Times New Roman" panose="02020603050405020304" pitchFamily="18" charset="0"/>
              </a:rPr>
              <a:t>John 6:35, 48, 51</a:t>
            </a:r>
            <a:endParaRPr lang="en-US" sz="3600" i="1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87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95375D1-4F71-46BB-BA8C-FF52D8189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1"/>
            <a:ext cx="9143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0368A5C-6DA3-4103-BE0C-A657E5E3D529}"/>
              </a:ext>
            </a:extLst>
          </p:cNvPr>
          <p:cNvSpPr txBox="1"/>
          <p:nvPr/>
        </p:nvSpPr>
        <p:spPr>
          <a:xfrm>
            <a:off x="0" y="0"/>
            <a:ext cx="5022761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bread of life.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3F6E15-53EA-4165-A26F-F949F49FF693}"/>
              </a:ext>
            </a:extLst>
          </p:cNvPr>
          <p:cNvSpPr txBox="1"/>
          <p:nvPr/>
        </p:nvSpPr>
        <p:spPr>
          <a:xfrm>
            <a:off x="-1" y="707886"/>
            <a:ext cx="6143224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Jesus is the light of the world.</a:t>
            </a:r>
          </a:p>
        </p:txBody>
      </p:sp>
    </p:spTree>
    <p:extLst>
      <p:ext uri="{BB962C8B-B14F-4D97-AF65-F5344CB8AC3E}">
        <p14:creationId xmlns:p14="http://schemas.microsoft.com/office/powerpoint/2010/main" val="2842790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dornVTI">
  <a:themeElements>
    <a:clrScheme name="GC1">
      <a:dk1>
        <a:sysClr val="windowText" lastClr="000000"/>
      </a:dk1>
      <a:lt1>
        <a:sysClr val="window" lastClr="FFFFFF"/>
      </a:lt1>
      <a:dk2>
        <a:srgbClr val="2C2830"/>
      </a:dk2>
      <a:lt2>
        <a:srgbClr val="E0DCE1"/>
      </a:lt2>
      <a:accent1>
        <a:srgbClr val="908193"/>
      </a:accent1>
      <a:accent2>
        <a:srgbClr val="A08889"/>
      </a:accent2>
      <a:accent3>
        <a:srgbClr val="B48C7E"/>
      </a:accent3>
      <a:accent4>
        <a:srgbClr val="809C9B"/>
      </a:accent4>
      <a:accent5>
        <a:srgbClr val="899F91"/>
      </a:accent5>
      <a:accent6>
        <a:srgbClr val="728274"/>
      </a:accent6>
      <a:hlink>
        <a:srgbClr val="837585"/>
      </a:hlink>
      <a:folHlink>
        <a:srgbClr val="677E83"/>
      </a:folHlink>
    </a:clrScheme>
    <a:fontScheme name="Bembo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ornVTI" id="{497E3FA9-5A27-4D12-9D04-917BEF3D1303}" vid="{34192A01-61CA-4566-9818-841C607496F7}"/>
    </a:ext>
  </a:extLst>
</a:theme>
</file>

<file path=ppt/theme/theme2.xml><?xml version="1.0" encoding="utf-8"?>
<a:theme xmlns:a="http://schemas.openxmlformats.org/drawingml/2006/main" name="Sample presentation slides(2)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Sample presentation slides(2)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2081</TotalTime>
  <Words>902</Words>
  <Application>Microsoft Office PowerPoint</Application>
  <PresentationFormat>On-screen Show (4:3)</PresentationFormat>
  <Paragraphs>62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Abadi</vt:lpstr>
      <vt:lpstr>Arial</vt:lpstr>
      <vt:lpstr>Bembo</vt:lpstr>
      <vt:lpstr>Calibri</vt:lpstr>
      <vt:lpstr>system-ui</vt:lpstr>
      <vt:lpstr>Wingdings</vt:lpstr>
      <vt:lpstr>AdornVTI</vt:lpstr>
      <vt:lpstr>Sample presentation slides(2)</vt:lpstr>
      <vt:lpstr>1_Sample presentation slides(2)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Eastview Church</dc:creator>
  <cp:lastModifiedBy>Eastview Church</cp:lastModifiedBy>
  <cp:revision>12</cp:revision>
  <dcterms:created xsi:type="dcterms:W3CDTF">2021-10-05T19:10:02Z</dcterms:created>
  <dcterms:modified xsi:type="dcterms:W3CDTF">2021-10-31T20:54:30Z</dcterms:modified>
</cp:coreProperties>
</file>