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8" r:id="rId2"/>
    <p:sldId id="257" r:id="rId3"/>
    <p:sldId id="261" r:id="rId4"/>
    <p:sldId id="283" r:id="rId5"/>
    <p:sldId id="284" r:id="rId6"/>
    <p:sldId id="303" r:id="rId7"/>
    <p:sldId id="260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7" r:id="rId19"/>
    <p:sldId id="298" r:id="rId20"/>
    <p:sldId id="299" r:id="rId21"/>
    <p:sldId id="296" r:id="rId22"/>
    <p:sldId id="262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80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58A7B-540B-4D7E-A13C-C01021EA7B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86917" y="1225678"/>
            <a:ext cx="8970145" cy="5632311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Now as they were traveling along, He entered a village; and a woman named Martha welcomed Him into her home. She had a sister called Mary, who was seated at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Lord’s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feet, listening to His word. But Martha was distracted with all her preparations; and she came up 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to Him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said, “Lord, do You not care that my sister has left me to do all the serving alone? Then tell her to help me.” 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10:38-40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282811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289764" y="2887671"/>
            <a:ext cx="8564451" cy="3970318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answered and said to her, “Martha, Martha, you are worried and bothered about so many things; but only one thing is necessary, for Mary has chosen the good part, which shall not be taken away from her.”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10:41-42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34337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160976" y="3995667"/>
            <a:ext cx="8822028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 But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said to him, “Now you Pharisees clean the outside of the cup and of the platter; but inside of you, you are full of robbery and wickedness.” 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11:39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300719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Peter said, “Lord, are You addressing this parable to us, or to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everyone else as well?”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said, “Who then is the faithful and sensible steward, whom his master will put in charge of his servants, to give them their rations at the proper time?”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12:41-42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185389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3995667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But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answered him and said, “You hypocrites, does not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each of you on the Sabbath untie his ox or his donkey from the stall and lead him away to water him?”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13:15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70779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3429000"/>
            <a:ext cx="9144000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 apostles said to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“Increase our faith!” And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said, “If you had faith like a mustard seed, you would say to this mulberry tree, ‘Be uprooted and be planted in the sea’; and it would obey you.”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17:5-6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32654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said, “Hear what the unrighteous judge said; now, will not God bring about justice for His elect who cry to Him day and night, and will He delay long over them?”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18:6-7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28550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1779676"/>
            <a:ext cx="9144000" cy="5078313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system-ui"/>
              </a:rPr>
              <a:t>Zaccheus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 stopped and said to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“Behold, Lord, half of my possessions I will give to the poor, and if I have defrauded anyone of anything, I will give back four times as much.” And Jesus said to him, “Today salvation has come to this house, because he, too, is a son of Abraham. For the Son of Man has come to seek and to save that which was lost.” 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19:8-10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269474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0" y="3995667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turned and looked at Peter. And Peter remembered the word of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how He had told him, “Before a rooster crows today, you will deny Me three times.”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system-ui"/>
                <a:cs typeface="Times New Roman" panose="02020603050405020304" pitchFamily="18" charset="0"/>
              </a:rPr>
              <a:t>Luke 22:61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25254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but when they entered, they did not find the body of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 Jesus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system-ui"/>
                <a:cs typeface="Times New Roman" panose="02020603050405020304" pitchFamily="18" charset="0"/>
              </a:rPr>
              <a:t>Luke 24:3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84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4404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Following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225DB-BF6B-48EF-9D1C-F6B1F7E2DFCE}"/>
              </a:ext>
            </a:extLst>
          </p:cNvPr>
          <p:cNvSpPr txBox="1"/>
          <p:nvPr/>
        </p:nvSpPr>
        <p:spPr>
          <a:xfrm>
            <a:off x="128788" y="923330"/>
            <a:ext cx="414699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The Gospel of Luke</a:t>
            </a:r>
          </a:p>
        </p:txBody>
      </p:sp>
    </p:spTree>
    <p:extLst>
      <p:ext uri="{BB962C8B-B14F-4D97-AF65-F5344CB8AC3E}">
        <p14:creationId xmlns:p14="http://schemas.microsoft.com/office/powerpoint/2010/main" val="18056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40" y="3429000"/>
            <a:ext cx="9144000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they got up that very hour and returned to Jerusalem, and found gathered together the eleven and those who were with them, saying, “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has really risen and </a:t>
            </a:r>
          </a:p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has appeared to Simon.”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system-ui"/>
                <a:cs typeface="Times New Roman" panose="02020603050405020304" pitchFamily="18" charset="0"/>
              </a:rPr>
              <a:t>Luke 24:33-34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4946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268133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637494" y="3429000"/>
            <a:ext cx="7868992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For my eyes have seen Your salvation</a:t>
            </a:r>
            <a:br>
              <a:rPr lang="en-US" sz="3600" dirty="0"/>
            </a:b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Which You have prepared before the face of all peoples,</a:t>
            </a:r>
            <a:br>
              <a:rPr lang="en-US" sz="3600" dirty="0"/>
            </a:b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 light to bring revelation to the Gentiles,</a:t>
            </a:r>
            <a:br>
              <a:rPr lang="en-US" sz="3600" dirty="0"/>
            </a:b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And the glory of Your people Israel.” </a:t>
            </a:r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2:30-32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7890C-CFDA-44A4-8D87-81ECA25FCAB8}"/>
              </a:ext>
            </a:extLst>
          </p:cNvPr>
          <p:cNvSpPr txBox="1"/>
          <p:nvPr/>
        </p:nvSpPr>
        <p:spPr>
          <a:xfrm>
            <a:off x="-1" y="707886"/>
            <a:ext cx="6439437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Savior of all people.</a:t>
            </a:r>
          </a:p>
        </p:txBody>
      </p:sp>
    </p:spTree>
    <p:extLst>
      <p:ext uri="{BB962C8B-B14F-4D97-AF65-F5344CB8AC3E}">
        <p14:creationId xmlns:p14="http://schemas.microsoft.com/office/powerpoint/2010/main" val="8832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7890C-CFDA-44A4-8D87-81ECA25FCAB8}"/>
              </a:ext>
            </a:extLst>
          </p:cNvPr>
          <p:cNvSpPr txBox="1"/>
          <p:nvPr/>
        </p:nvSpPr>
        <p:spPr>
          <a:xfrm>
            <a:off x="-1" y="707886"/>
            <a:ext cx="6439437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Savior of all people.</a:t>
            </a:r>
          </a:p>
        </p:txBody>
      </p:sp>
    </p:spTree>
    <p:extLst>
      <p:ext uri="{BB962C8B-B14F-4D97-AF65-F5344CB8AC3E}">
        <p14:creationId xmlns:p14="http://schemas.microsoft.com/office/powerpoint/2010/main" val="3962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7890C-CFDA-44A4-8D87-81ECA25FCAB8}"/>
              </a:ext>
            </a:extLst>
          </p:cNvPr>
          <p:cNvSpPr txBox="1"/>
          <p:nvPr/>
        </p:nvSpPr>
        <p:spPr>
          <a:xfrm>
            <a:off x="-1" y="707886"/>
            <a:ext cx="6439437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Savior of all people.</a:t>
            </a:r>
          </a:p>
        </p:txBody>
      </p:sp>
    </p:spTree>
    <p:extLst>
      <p:ext uri="{BB962C8B-B14F-4D97-AF65-F5344CB8AC3E}">
        <p14:creationId xmlns:p14="http://schemas.microsoft.com/office/powerpoint/2010/main" val="164028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4549665"/>
            <a:ext cx="9144000" cy="2308324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Mary said:</a:t>
            </a:r>
          </a:p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My soul exalts the Lord,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my spirit has rejoiced in God my Savior.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Luke 1:46-47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4549665"/>
            <a:ext cx="9144000" cy="2308324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Mary said:</a:t>
            </a:r>
          </a:p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My soul exalts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my spirit has rejoiced in God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my Savior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Luke 1:46-47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13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today in the city of David there has been born for you a Savior, who is Christ the Lord.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					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Luke 2:11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5103663"/>
            <a:ext cx="9144000" cy="175432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today in the city of David there has been born for you a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Savior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who is Christ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				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Luke 2:11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2887671"/>
            <a:ext cx="9144000" cy="3970318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Now as He approached the gate of the city, a dead man was being carried out, the only son of his mother, and she was a widow; and a sizeable crowd from the city was with her. When  </a:t>
            </a:r>
          </a:p>
          <a:p>
            <a:pPr algn="ctr"/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saw her, He felt compassion for her, and said to her, “Do not weep.” 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7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:12-13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35301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270436" y="3441680"/>
            <a:ext cx="8603107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 disciples of John reported to him about all these things. Summoning two of his disciples, John sent them to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saying, “Are You the Expected One, or do we look for someone else?”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7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:18-19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13387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309083" y="3985808"/>
            <a:ext cx="8525814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Now after this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Lord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appointed seventy others, and sent them in pairs ahead of Him to every city and place where He Himself was going to come.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Luke 10:1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414699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Lord.</a:t>
            </a:r>
          </a:p>
        </p:txBody>
      </p:sp>
    </p:spTree>
    <p:extLst>
      <p:ext uri="{BB962C8B-B14F-4D97-AF65-F5344CB8AC3E}">
        <p14:creationId xmlns:p14="http://schemas.microsoft.com/office/powerpoint/2010/main" val="356015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1016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Abadi</vt:lpstr>
      <vt:lpstr>Arial</vt:lpstr>
      <vt:lpstr>Bembo</vt:lpstr>
      <vt:lpstr>system-ui</vt:lpstr>
      <vt:lpstr>AdornVTI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9</cp:revision>
  <dcterms:created xsi:type="dcterms:W3CDTF">2021-10-05T19:10:02Z</dcterms:created>
  <dcterms:modified xsi:type="dcterms:W3CDTF">2021-10-22T17:14:46Z</dcterms:modified>
</cp:coreProperties>
</file>