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806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4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6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7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184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4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2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7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8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3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2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1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4" r:id="rId6"/>
    <p:sldLayoutId id="2147483700" r:id="rId7"/>
    <p:sldLayoutId id="2147483701" r:id="rId8"/>
    <p:sldLayoutId id="2147483702" r:id="rId9"/>
    <p:sldLayoutId id="2147483703" r:id="rId10"/>
    <p:sldLayoutId id="214748370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658A7B-540B-4D7E-A13C-C01021EA7B1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4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0" y="0"/>
            <a:ext cx="44045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Following Jesus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C225DB-BF6B-48EF-9D1C-F6B1F7E2DFCE}"/>
              </a:ext>
            </a:extLst>
          </p:cNvPr>
          <p:cNvSpPr txBox="1"/>
          <p:nvPr/>
        </p:nvSpPr>
        <p:spPr>
          <a:xfrm>
            <a:off x="128788" y="923330"/>
            <a:ext cx="4146998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The Gospel of Matthew</a:t>
            </a:r>
          </a:p>
        </p:txBody>
      </p:sp>
    </p:spTree>
    <p:extLst>
      <p:ext uri="{BB962C8B-B14F-4D97-AF65-F5344CB8AC3E}">
        <p14:creationId xmlns:p14="http://schemas.microsoft.com/office/powerpoint/2010/main" val="18056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0" y="0"/>
            <a:ext cx="4997003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Nova Cond" panose="020B0506020202020204" pitchFamily="34" charset="0"/>
                <a:cs typeface="Times New Roman" panose="02020603050405020304" pitchFamily="18" charset="0"/>
              </a:rPr>
              <a:t>Fulfills the Scriptures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D4E914-2DA6-432F-AB29-B179BDC0382C}"/>
              </a:ext>
            </a:extLst>
          </p:cNvPr>
          <p:cNvSpPr txBox="1"/>
          <p:nvPr/>
        </p:nvSpPr>
        <p:spPr>
          <a:xfrm>
            <a:off x="1931831" y="707886"/>
            <a:ext cx="118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5:17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9B1389-C0AA-4AB5-87C8-08C5E1BAC501}"/>
              </a:ext>
            </a:extLst>
          </p:cNvPr>
          <p:cNvSpPr txBox="1"/>
          <p:nvPr/>
        </p:nvSpPr>
        <p:spPr>
          <a:xfrm>
            <a:off x="1931831" y="1208016"/>
            <a:ext cx="118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1:17</a:t>
            </a:r>
          </a:p>
        </p:txBody>
      </p:sp>
    </p:spTree>
    <p:extLst>
      <p:ext uri="{BB962C8B-B14F-4D97-AF65-F5344CB8AC3E}">
        <p14:creationId xmlns:p14="http://schemas.microsoft.com/office/powerpoint/2010/main" val="134972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0" y="0"/>
            <a:ext cx="5035639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Nova Cond" panose="020B0506020202020204" pitchFamily="34" charset="0"/>
              </a:rPr>
              <a:t>Fulfills the Scriptures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D4E914-2DA6-432F-AB29-B179BDC0382C}"/>
              </a:ext>
            </a:extLst>
          </p:cNvPr>
          <p:cNvSpPr txBox="1"/>
          <p:nvPr/>
        </p:nvSpPr>
        <p:spPr>
          <a:xfrm>
            <a:off x="1931831" y="1429103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5:21-48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E8BCE0-A18C-4FA7-9564-D1D8D0D56F5B}"/>
              </a:ext>
            </a:extLst>
          </p:cNvPr>
          <p:cNvSpPr txBox="1"/>
          <p:nvPr/>
        </p:nvSpPr>
        <p:spPr>
          <a:xfrm>
            <a:off x="-1" y="707886"/>
            <a:ext cx="5035639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Nova Cond" panose="020B0506020202020204" pitchFamily="34" charset="0"/>
              </a:rPr>
              <a:t>Refutes False Teaching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1A4542-4801-4C75-8799-6064B4836013}"/>
              </a:ext>
            </a:extLst>
          </p:cNvPr>
          <p:cNvSpPr txBox="1"/>
          <p:nvPr/>
        </p:nvSpPr>
        <p:spPr>
          <a:xfrm>
            <a:off x="1931831" y="1929233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7:15-23</a:t>
            </a:r>
          </a:p>
        </p:txBody>
      </p:sp>
    </p:spTree>
    <p:extLst>
      <p:ext uri="{BB962C8B-B14F-4D97-AF65-F5344CB8AC3E}">
        <p14:creationId xmlns:p14="http://schemas.microsoft.com/office/powerpoint/2010/main" val="40396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55B4346-E138-440A-912D-54868FB37802}"/>
              </a:ext>
            </a:extLst>
          </p:cNvPr>
          <p:cNvSpPr txBox="1"/>
          <p:nvPr/>
        </p:nvSpPr>
        <p:spPr>
          <a:xfrm>
            <a:off x="0" y="0"/>
            <a:ext cx="5035639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Nova Cond" panose="020B0506020202020204" pitchFamily="34" charset="0"/>
              </a:rPr>
              <a:t>Fulfills the Scriptures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4CF977-96AE-47F0-9510-FEA4BAA5027D}"/>
              </a:ext>
            </a:extLst>
          </p:cNvPr>
          <p:cNvSpPr txBox="1"/>
          <p:nvPr/>
        </p:nvSpPr>
        <p:spPr>
          <a:xfrm>
            <a:off x="-1" y="707886"/>
            <a:ext cx="5035639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Nova Cond" panose="020B0506020202020204" pitchFamily="34" charset="0"/>
              </a:rPr>
              <a:t>Refutes False Teaching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7BB29D-944E-4C19-A769-179760AEE791}"/>
              </a:ext>
            </a:extLst>
          </p:cNvPr>
          <p:cNvSpPr txBox="1"/>
          <p:nvPr/>
        </p:nvSpPr>
        <p:spPr>
          <a:xfrm>
            <a:off x="-2" y="1415761"/>
            <a:ext cx="5035639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Nova Cond" panose="020B0506020202020204" pitchFamily="34" charset="0"/>
              </a:rPr>
              <a:t>Rebukes Hypocrisy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B52877-877C-4FCF-866A-010E6FD027F2}"/>
              </a:ext>
            </a:extLst>
          </p:cNvPr>
          <p:cNvSpPr txBox="1"/>
          <p:nvPr/>
        </p:nvSpPr>
        <p:spPr>
          <a:xfrm>
            <a:off x="425002" y="2185191"/>
            <a:ext cx="1442434" cy="646331"/>
          </a:xfrm>
          <a:prstGeom prst="rect">
            <a:avLst/>
          </a:prstGeom>
          <a:solidFill>
            <a:srgbClr val="FFFFFF">
              <a:alpha val="41961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6:1-18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291007-73CC-4627-A9C2-E29BC4953567}"/>
              </a:ext>
            </a:extLst>
          </p:cNvPr>
          <p:cNvSpPr txBox="1"/>
          <p:nvPr/>
        </p:nvSpPr>
        <p:spPr>
          <a:xfrm>
            <a:off x="425002" y="2831522"/>
            <a:ext cx="1442434" cy="646331"/>
          </a:xfrm>
          <a:prstGeom prst="rect">
            <a:avLst/>
          </a:prstGeom>
          <a:solidFill>
            <a:srgbClr val="FFFFFF">
              <a:alpha val="41961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7:1-5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5861E4-BF41-4963-9339-0C0AA30C9A8E}"/>
              </a:ext>
            </a:extLst>
          </p:cNvPr>
          <p:cNvSpPr txBox="1"/>
          <p:nvPr/>
        </p:nvSpPr>
        <p:spPr>
          <a:xfrm>
            <a:off x="425002" y="3460334"/>
            <a:ext cx="1442434" cy="646331"/>
          </a:xfrm>
          <a:prstGeom prst="rect">
            <a:avLst/>
          </a:prstGeom>
          <a:solidFill>
            <a:srgbClr val="FFFFFF">
              <a:alpha val="41961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15:7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453F44-785D-4AB6-8E66-9E22D45E4633}"/>
              </a:ext>
            </a:extLst>
          </p:cNvPr>
          <p:cNvSpPr txBox="1"/>
          <p:nvPr/>
        </p:nvSpPr>
        <p:spPr>
          <a:xfrm>
            <a:off x="270457" y="4067872"/>
            <a:ext cx="1931830" cy="646331"/>
          </a:xfrm>
          <a:prstGeom prst="rect">
            <a:avLst/>
          </a:prstGeom>
          <a:solidFill>
            <a:srgbClr val="FFFFFF">
              <a:alpha val="41961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22:17-22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71BE2C5-0719-495D-8E40-C639207D9320}"/>
              </a:ext>
            </a:extLst>
          </p:cNvPr>
          <p:cNvSpPr txBox="1"/>
          <p:nvPr/>
        </p:nvSpPr>
        <p:spPr>
          <a:xfrm>
            <a:off x="270457" y="4696684"/>
            <a:ext cx="1931830" cy="646331"/>
          </a:xfrm>
          <a:prstGeom prst="rect">
            <a:avLst/>
          </a:prstGeom>
          <a:solidFill>
            <a:srgbClr val="FFFFFF">
              <a:alpha val="41961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23:13-36</a:t>
            </a:r>
          </a:p>
        </p:txBody>
      </p:sp>
    </p:spTree>
    <p:extLst>
      <p:ext uri="{BB962C8B-B14F-4D97-AF65-F5344CB8AC3E}">
        <p14:creationId xmlns:p14="http://schemas.microsoft.com/office/powerpoint/2010/main" val="260486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55B4346-E138-440A-912D-54868FB37802}"/>
              </a:ext>
            </a:extLst>
          </p:cNvPr>
          <p:cNvSpPr txBox="1"/>
          <p:nvPr/>
        </p:nvSpPr>
        <p:spPr>
          <a:xfrm>
            <a:off x="0" y="0"/>
            <a:ext cx="5035639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Nova Cond" panose="020B0506020202020204" pitchFamily="34" charset="0"/>
              </a:rPr>
              <a:t>Fulfills the Scriptures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4CF977-96AE-47F0-9510-FEA4BAA5027D}"/>
              </a:ext>
            </a:extLst>
          </p:cNvPr>
          <p:cNvSpPr txBox="1"/>
          <p:nvPr/>
        </p:nvSpPr>
        <p:spPr>
          <a:xfrm>
            <a:off x="-1" y="707886"/>
            <a:ext cx="5035639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Nova Cond" panose="020B0506020202020204" pitchFamily="34" charset="0"/>
              </a:rPr>
              <a:t>Refutes False Teaching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7BB29D-944E-4C19-A769-179760AEE791}"/>
              </a:ext>
            </a:extLst>
          </p:cNvPr>
          <p:cNvSpPr txBox="1"/>
          <p:nvPr/>
        </p:nvSpPr>
        <p:spPr>
          <a:xfrm>
            <a:off x="-2" y="1415761"/>
            <a:ext cx="5035639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Nova Cond" panose="020B0506020202020204" pitchFamily="34" charset="0"/>
              </a:rPr>
              <a:t>Rebukes Hypocrisy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B52877-877C-4FCF-866A-010E6FD027F2}"/>
              </a:ext>
            </a:extLst>
          </p:cNvPr>
          <p:cNvSpPr txBox="1"/>
          <p:nvPr/>
        </p:nvSpPr>
        <p:spPr>
          <a:xfrm>
            <a:off x="-4" y="2742000"/>
            <a:ext cx="1970470" cy="646331"/>
          </a:xfrm>
          <a:prstGeom prst="rect">
            <a:avLst/>
          </a:prstGeom>
          <a:solidFill>
            <a:srgbClr val="FFFFFF">
              <a:alpha val="41961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5:1-7:29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291007-73CC-4627-A9C2-E29BC4953567}"/>
              </a:ext>
            </a:extLst>
          </p:cNvPr>
          <p:cNvSpPr txBox="1"/>
          <p:nvPr/>
        </p:nvSpPr>
        <p:spPr>
          <a:xfrm>
            <a:off x="0" y="3373080"/>
            <a:ext cx="2060620" cy="646331"/>
          </a:xfrm>
          <a:prstGeom prst="rect">
            <a:avLst/>
          </a:prstGeom>
          <a:solidFill>
            <a:srgbClr val="FFFFFF">
              <a:alpha val="41961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10:5-11:1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5861E4-BF41-4963-9339-0C0AA30C9A8E}"/>
              </a:ext>
            </a:extLst>
          </p:cNvPr>
          <p:cNvSpPr txBox="1"/>
          <p:nvPr/>
        </p:nvSpPr>
        <p:spPr>
          <a:xfrm>
            <a:off x="-4" y="4002978"/>
            <a:ext cx="2060620" cy="646331"/>
          </a:xfrm>
          <a:prstGeom prst="rect">
            <a:avLst/>
          </a:prstGeom>
          <a:solidFill>
            <a:srgbClr val="FFFFFF">
              <a:alpha val="41961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13:3-53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453F44-785D-4AB6-8E66-9E22D45E4633}"/>
              </a:ext>
            </a:extLst>
          </p:cNvPr>
          <p:cNvSpPr txBox="1"/>
          <p:nvPr/>
        </p:nvSpPr>
        <p:spPr>
          <a:xfrm>
            <a:off x="-4" y="4632876"/>
            <a:ext cx="2060620" cy="646331"/>
          </a:xfrm>
          <a:prstGeom prst="rect">
            <a:avLst/>
          </a:prstGeom>
          <a:solidFill>
            <a:srgbClr val="FFFFFF">
              <a:alpha val="41961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18:3-19:1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71BE2C5-0719-495D-8E40-C639207D9320}"/>
              </a:ext>
            </a:extLst>
          </p:cNvPr>
          <p:cNvSpPr txBox="1"/>
          <p:nvPr/>
        </p:nvSpPr>
        <p:spPr>
          <a:xfrm>
            <a:off x="-4" y="5279207"/>
            <a:ext cx="2060620" cy="646331"/>
          </a:xfrm>
          <a:prstGeom prst="rect">
            <a:avLst/>
          </a:prstGeom>
          <a:solidFill>
            <a:srgbClr val="FFFFFF">
              <a:alpha val="41961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24:1-26:1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CECE664-197F-4A09-9391-3DA22FE8D060}"/>
              </a:ext>
            </a:extLst>
          </p:cNvPr>
          <p:cNvSpPr txBox="1"/>
          <p:nvPr/>
        </p:nvSpPr>
        <p:spPr>
          <a:xfrm>
            <a:off x="0" y="2082231"/>
            <a:ext cx="5035639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Nova Cond" panose="020B0506020202020204" pitchFamily="34" charset="0"/>
              </a:rPr>
              <a:t>Teaches</a:t>
            </a:r>
          </a:p>
        </p:txBody>
      </p:sp>
    </p:spTree>
    <p:extLst>
      <p:ext uri="{BB962C8B-B14F-4D97-AF65-F5344CB8AC3E}">
        <p14:creationId xmlns:p14="http://schemas.microsoft.com/office/powerpoint/2010/main" val="207087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55B4346-E138-440A-912D-54868FB37802}"/>
              </a:ext>
            </a:extLst>
          </p:cNvPr>
          <p:cNvSpPr txBox="1"/>
          <p:nvPr/>
        </p:nvSpPr>
        <p:spPr>
          <a:xfrm>
            <a:off x="0" y="0"/>
            <a:ext cx="5035639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Nova Cond" panose="020B0506020202020204" pitchFamily="34" charset="0"/>
              </a:rPr>
              <a:t>Fulfills the Scriptures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4CF977-96AE-47F0-9510-FEA4BAA5027D}"/>
              </a:ext>
            </a:extLst>
          </p:cNvPr>
          <p:cNvSpPr txBox="1"/>
          <p:nvPr/>
        </p:nvSpPr>
        <p:spPr>
          <a:xfrm>
            <a:off x="-1" y="707886"/>
            <a:ext cx="5035639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Nova Cond" panose="020B0506020202020204" pitchFamily="34" charset="0"/>
              </a:rPr>
              <a:t>Refutes False Teaching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7BB29D-944E-4C19-A769-179760AEE791}"/>
              </a:ext>
            </a:extLst>
          </p:cNvPr>
          <p:cNvSpPr txBox="1"/>
          <p:nvPr/>
        </p:nvSpPr>
        <p:spPr>
          <a:xfrm>
            <a:off x="-2" y="1415761"/>
            <a:ext cx="5035639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Nova Cond" panose="020B0506020202020204" pitchFamily="34" charset="0"/>
              </a:rPr>
              <a:t>Rebukes Hypocrisy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CECE664-197F-4A09-9391-3DA22FE8D060}"/>
              </a:ext>
            </a:extLst>
          </p:cNvPr>
          <p:cNvSpPr txBox="1"/>
          <p:nvPr/>
        </p:nvSpPr>
        <p:spPr>
          <a:xfrm>
            <a:off x="0" y="2082231"/>
            <a:ext cx="5035639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Nova Cond" panose="020B0506020202020204" pitchFamily="34" charset="0"/>
              </a:rPr>
              <a:t>Teaches</a:t>
            </a:r>
          </a:p>
        </p:txBody>
      </p:sp>
    </p:spTree>
    <p:extLst>
      <p:ext uri="{BB962C8B-B14F-4D97-AF65-F5344CB8AC3E}">
        <p14:creationId xmlns:p14="http://schemas.microsoft.com/office/powerpoint/2010/main" val="1374824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dornVTI">
  <a:themeElements>
    <a:clrScheme name="GC1">
      <a:dk1>
        <a:sysClr val="windowText" lastClr="000000"/>
      </a:dk1>
      <a:lt1>
        <a:sysClr val="window" lastClr="FFFFFF"/>
      </a:lt1>
      <a:dk2>
        <a:srgbClr val="2C2830"/>
      </a:dk2>
      <a:lt2>
        <a:srgbClr val="E0DCE1"/>
      </a:lt2>
      <a:accent1>
        <a:srgbClr val="908193"/>
      </a:accent1>
      <a:accent2>
        <a:srgbClr val="A08889"/>
      </a:accent2>
      <a:accent3>
        <a:srgbClr val="B48C7E"/>
      </a:accent3>
      <a:accent4>
        <a:srgbClr val="809C9B"/>
      </a:accent4>
      <a:accent5>
        <a:srgbClr val="899F91"/>
      </a:accent5>
      <a:accent6>
        <a:srgbClr val="728274"/>
      </a:accent6>
      <a:hlink>
        <a:srgbClr val="837585"/>
      </a:hlink>
      <a:folHlink>
        <a:srgbClr val="677E83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55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Nova Cond</vt:lpstr>
      <vt:lpstr>Bembo</vt:lpstr>
      <vt:lpstr>AdornVTI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Eastview Church</dc:creator>
  <cp:lastModifiedBy>Eastview Church</cp:lastModifiedBy>
  <cp:revision>3</cp:revision>
  <dcterms:created xsi:type="dcterms:W3CDTF">2021-10-05T19:10:02Z</dcterms:created>
  <dcterms:modified xsi:type="dcterms:W3CDTF">2021-10-09T13:22:49Z</dcterms:modified>
</cp:coreProperties>
</file>