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300" r:id="rId4"/>
    <p:sldId id="282" r:id="rId5"/>
    <p:sldId id="301" r:id="rId6"/>
    <p:sldId id="287" r:id="rId7"/>
    <p:sldId id="288" r:id="rId8"/>
    <p:sldId id="290" r:id="rId9"/>
    <p:sldId id="293" r:id="rId10"/>
    <p:sldId id="302" r:id="rId11"/>
    <p:sldId id="294" r:id="rId12"/>
    <p:sldId id="283" r:id="rId13"/>
    <p:sldId id="305" r:id="rId14"/>
    <p:sldId id="295" r:id="rId15"/>
    <p:sldId id="303" r:id="rId16"/>
    <p:sldId id="304" r:id="rId17"/>
    <p:sldId id="299" r:id="rId18"/>
    <p:sldId id="306" r:id="rId19"/>
    <p:sldId id="308" r:id="rId20"/>
    <p:sldId id="309" r:id="rId21"/>
    <p:sldId id="310" r:id="rId22"/>
    <p:sldId id="29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3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3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8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D9C5-EDDA-4A1C-A8FC-D82CAA1CB4E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FA70-40E1-4BA4-BE29-DC8457F5E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John+2%3A1-3&amp;version=CSB#fen-CSB-30535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5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42100" y="661569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63745" y="3649376"/>
            <a:ext cx="901651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And He Himself is the propitiation for our sins, and not for ours only but also for the whole 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3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42100" y="661569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63745" y="5220221"/>
            <a:ext cx="9016510" cy="11387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He is the propitiation for our sins, and not for ours only but also for the sins of the whole 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62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454347" y="2397948"/>
            <a:ext cx="8235306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When he served as a sacrifice for our sins, he solved the sin problem for good—not only ours, but the whole world’s.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The Message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3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63745" y="2628781"/>
            <a:ext cx="9016510" cy="16004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He is God’s way of dealing with our sins, not only ours but the sins of the whole world.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Common English Bible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345023" y="2397948"/>
            <a:ext cx="8453954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Jesus is the way our sins are taken away. And he is the way all people can have their sins taken away too.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Easy-to-Read Version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06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454347" y="2397948"/>
            <a:ext cx="8235306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Christ himself is the means by which our sins are forgiven, and not our sins only, but also the sins of everyone.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Good News Translation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6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55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100208" y="2134901"/>
            <a:ext cx="8943583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He himself is the sacrifice that atones for our sins—and not only our sins but the sins of all the world.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New Living Translation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6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100208" y="2360369"/>
            <a:ext cx="8943583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He is the atoning sacrifice for our sins, and not only for ours but also for the sins of the whole world.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New International Version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0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F9ED02A-396E-43C8-8F3A-19C2693CF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7799" cy="31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CA8102-23A8-4F35-813A-BDD4609C3DC8}"/>
              </a:ext>
            </a:extLst>
          </p:cNvPr>
          <p:cNvSpPr txBox="1"/>
          <p:nvPr/>
        </p:nvSpPr>
        <p:spPr>
          <a:xfrm>
            <a:off x="546636" y="1899428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NA 28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E7E5F4A-8B17-4144-AA63-F389AA688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009" y="-1599"/>
            <a:ext cx="2207170" cy="313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B6813C-B620-4C04-858F-9FF656151DB6}"/>
              </a:ext>
            </a:extLst>
          </p:cNvPr>
          <p:cNvSpPr txBox="1"/>
          <p:nvPr/>
        </p:nvSpPr>
        <p:spPr>
          <a:xfrm>
            <a:off x="3420103" y="1899428"/>
            <a:ext cx="2165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UBS 5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51EF495A-F6B4-4A6C-A662-92656D95E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16" y="16658"/>
            <a:ext cx="2156625" cy="310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0A32E8-C4BD-4140-8951-037855238467}"/>
              </a:ext>
            </a:extLst>
          </p:cNvPr>
          <p:cNvSpPr txBox="1"/>
          <p:nvPr/>
        </p:nvSpPr>
        <p:spPr>
          <a:xfrm>
            <a:off x="6638984" y="1567315"/>
            <a:ext cx="2136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Tyndale House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E48B1666-D70D-4141-9E18-205619E77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28" y="3450085"/>
            <a:ext cx="2046309" cy="31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03CD68-FC6C-492D-8D8D-BAE417B8E941}"/>
              </a:ext>
            </a:extLst>
          </p:cNvPr>
          <p:cNvSpPr txBox="1"/>
          <p:nvPr/>
        </p:nvSpPr>
        <p:spPr>
          <a:xfrm>
            <a:off x="1828806" y="4778184"/>
            <a:ext cx="2136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SBL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8E9A52A3-F954-4AC7-9CCE-BE5938FC1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230" y="3429000"/>
            <a:ext cx="2049964" cy="313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9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225468" y="2397948"/>
            <a:ext cx="8693063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He himself is the atoning sacrifice</a:t>
            </a:r>
            <a:r>
              <a:rPr lang="en-US" sz="3200" b="0" i="0" baseline="30000" dirty="0">
                <a:solidFill>
                  <a:schemeClr val="bg1"/>
                </a:solidFill>
                <a:effectLst/>
                <a:latin typeface="system-ui"/>
              </a:rPr>
              <a:t>[</a:t>
            </a:r>
            <a:r>
              <a:rPr lang="en-US" sz="3200" b="0" i="0" baseline="30000" dirty="0">
                <a:solidFill>
                  <a:schemeClr val="bg1"/>
                </a:solidFill>
                <a:effectLst/>
                <a:latin typeface="system-ui"/>
                <a:hlinkClick r:id="rId2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3200" b="0" i="0" baseline="30000" dirty="0">
                <a:solidFill>
                  <a:schemeClr val="bg1"/>
                </a:solidFill>
                <a:effectLst/>
                <a:latin typeface="system-ui"/>
              </a:rPr>
              <a:t>]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 for our sins, and not only for ours, but also for those of the whole world.</a:t>
            </a:r>
          </a:p>
          <a:p>
            <a:pPr algn="ctr"/>
            <a:r>
              <a:rPr lang="en-US" sz="3200" b="0" i="1" dirty="0">
                <a:solidFill>
                  <a:schemeClr val="bg1"/>
                </a:solidFill>
                <a:effectLst/>
              </a:rPr>
              <a:t>Christian Standard Bible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1BCE7D-4B94-451C-BECD-82A5AE52E403}"/>
              </a:ext>
            </a:extLst>
          </p:cNvPr>
          <p:cNvSpPr txBox="1"/>
          <p:nvPr/>
        </p:nvSpPr>
        <p:spPr>
          <a:xfrm>
            <a:off x="225468" y="2844225"/>
            <a:ext cx="8693063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NET Bible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10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34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42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32772" y="710683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63745" y="115341"/>
            <a:ext cx="901651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And he is the propitiation for our sins: and not for ours only, but also for </a:t>
            </a:r>
            <a:r>
              <a:rPr lang="en-US" sz="3200" i="1" dirty="0"/>
              <a:t>the sins of</a:t>
            </a:r>
            <a:r>
              <a:rPr lang="en-US" sz="3200" dirty="0"/>
              <a:t> the whole 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32772" y="710683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63745" y="668655"/>
            <a:ext cx="901651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and he is the propitiation for our sins; and not for ours only, but also for the whole 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4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42100" y="661569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127490" y="1464158"/>
            <a:ext cx="901651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</a:rPr>
              <a:t>and he is the propitiation for our sins; and not for ours only, but also for the whole 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4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42100" y="661569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63745" y="2986434"/>
            <a:ext cx="901651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</a:rPr>
              <a:t>and he is the expiation for our sins, and not for ours only but also for the sins of the whole 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7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42100" y="661569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4812F5-205E-4A03-824D-ADBA87F9F0F2}"/>
              </a:ext>
            </a:extLst>
          </p:cNvPr>
          <p:cNvSpPr txBox="1"/>
          <p:nvPr/>
        </p:nvSpPr>
        <p:spPr>
          <a:xfrm>
            <a:off x="63745" y="2986434"/>
            <a:ext cx="901651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</a:rPr>
              <a:t>and He Himself is the propitiation for our sins; and not for ours only, but also for </a:t>
            </a:r>
            <a:r>
              <a:rPr lang="en-US" sz="3200" b="0" i="1" dirty="0">
                <a:solidFill>
                  <a:schemeClr val="bg1"/>
                </a:solidFill>
                <a:effectLst/>
              </a:rPr>
              <a:t>the sins of</a:t>
            </a:r>
            <a:r>
              <a:rPr lang="en-US" sz="3200" b="0" i="0" dirty="0">
                <a:solidFill>
                  <a:schemeClr val="bg1"/>
                </a:solidFill>
                <a:effectLst/>
              </a:rPr>
              <a:t> the whole world.</a:t>
            </a:r>
          </a:p>
        </p:txBody>
      </p:sp>
    </p:spTree>
    <p:extLst>
      <p:ext uri="{BB962C8B-B14F-4D97-AF65-F5344CB8AC3E}">
        <p14:creationId xmlns:p14="http://schemas.microsoft.com/office/powerpoint/2010/main" val="41395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9639-F19B-4B24-83FE-8C82B8A40F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KJV (1611)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748EC-8B8C-4F9F-8CDB-1AE52CADEAC4}"/>
              </a:ext>
            </a:extLst>
          </p:cNvPr>
          <p:cNvSpPr txBox="1"/>
          <p:nvPr/>
        </p:nvSpPr>
        <p:spPr>
          <a:xfrm>
            <a:off x="742100" y="661569"/>
            <a:ext cx="8304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RV (1885)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D35A5-55FD-48A9-9C45-77731536DF5F}"/>
              </a:ext>
            </a:extLst>
          </p:cNvPr>
          <p:cNvSpPr txBox="1"/>
          <p:nvPr/>
        </p:nvSpPr>
        <p:spPr>
          <a:xfrm>
            <a:off x="526093" y="18122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ASV (1901)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EBE71-C824-412F-9421-F71841AD7779}"/>
              </a:ext>
            </a:extLst>
          </p:cNvPr>
          <p:cNvSpPr txBox="1"/>
          <p:nvPr/>
        </p:nvSpPr>
        <p:spPr>
          <a:xfrm>
            <a:off x="-250520" y="30085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RSV (1952)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C34C8-C6E8-4652-AD75-7FB15FCA97C6}"/>
              </a:ext>
            </a:extLst>
          </p:cNvPr>
          <p:cNvSpPr txBox="1"/>
          <p:nvPr/>
        </p:nvSpPr>
        <p:spPr>
          <a:xfrm>
            <a:off x="5715912" y="2993270"/>
            <a:ext cx="279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NASB (1971)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8B14E-B60C-4C67-9232-AEDEBE666452}"/>
              </a:ext>
            </a:extLst>
          </p:cNvPr>
          <p:cNvSpPr txBox="1"/>
          <p:nvPr/>
        </p:nvSpPr>
        <p:spPr>
          <a:xfrm>
            <a:off x="-123031" y="3726002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NKJV (1982)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8B07F-C56A-43B3-87DF-022DC2EBFCB4}"/>
              </a:ext>
            </a:extLst>
          </p:cNvPr>
          <p:cNvSpPr txBox="1"/>
          <p:nvPr/>
        </p:nvSpPr>
        <p:spPr>
          <a:xfrm>
            <a:off x="3022815" y="4266797"/>
            <a:ext cx="269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NRSV (1989)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F27790-842C-43B4-B2D4-5CCEABEF5489}"/>
              </a:ext>
            </a:extLst>
          </p:cNvPr>
          <p:cNvSpPr txBox="1"/>
          <p:nvPr/>
        </p:nvSpPr>
        <p:spPr>
          <a:xfrm>
            <a:off x="6398861" y="5130714"/>
            <a:ext cx="2372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ESV (2001)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F7887C2-E37B-4DBE-853D-C8C74A4E8C16}"/>
              </a:ext>
            </a:extLst>
          </p:cNvPr>
          <p:cNvSpPr/>
          <p:nvPr/>
        </p:nvSpPr>
        <p:spPr>
          <a:xfrm>
            <a:off x="4647156" y="1296641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5F3D8F-E9C2-4628-9937-E8A9D29B321A}"/>
              </a:ext>
            </a:extLst>
          </p:cNvPr>
          <p:cNvSpPr/>
          <p:nvPr/>
        </p:nvSpPr>
        <p:spPr>
          <a:xfrm rot="17259444">
            <a:off x="2767375" y="-98009"/>
            <a:ext cx="450937" cy="169028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CE7C3DF-C2AD-42A6-A819-8F0F41C38165}"/>
              </a:ext>
            </a:extLst>
          </p:cNvPr>
          <p:cNvSpPr/>
          <p:nvPr/>
        </p:nvSpPr>
        <p:spPr>
          <a:xfrm rot="1383418">
            <a:off x="4313133" y="2435633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0B66D47-6D82-4E43-8810-B5AD1595160E}"/>
              </a:ext>
            </a:extLst>
          </p:cNvPr>
          <p:cNvSpPr/>
          <p:nvPr/>
        </p:nvSpPr>
        <p:spPr>
          <a:xfrm rot="20090330">
            <a:off x="5831918" y="2428850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B3A0ABC6-1353-4E70-90D8-08BF9BE64E46}"/>
              </a:ext>
            </a:extLst>
          </p:cNvPr>
          <p:cNvSpPr/>
          <p:nvPr/>
        </p:nvSpPr>
        <p:spPr>
          <a:xfrm>
            <a:off x="772581" y="752142"/>
            <a:ext cx="450937" cy="30557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B7AC9E-387D-4A73-9A69-B0898A36DA57}"/>
              </a:ext>
            </a:extLst>
          </p:cNvPr>
          <p:cNvSpPr/>
          <p:nvPr/>
        </p:nvSpPr>
        <p:spPr>
          <a:xfrm>
            <a:off x="4196218" y="3664614"/>
            <a:ext cx="450937" cy="64633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650DD67A-1271-4B3D-9D2C-DDB327720820}"/>
              </a:ext>
            </a:extLst>
          </p:cNvPr>
          <p:cNvSpPr/>
          <p:nvPr/>
        </p:nvSpPr>
        <p:spPr>
          <a:xfrm rot="19239568">
            <a:off x="5748142" y="3409453"/>
            <a:ext cx="450937" cy="19678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633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6</cp:revision>
  <dcterms:created xsi:type="dcterms:W3CDTF">2021-08-10T17:39:56Z</dcterms:created>
  <dcterms:modified xsi:type="dcterms:W3CDTF">2021-09-17T19:15:35Z</dcterms:modified>
</cp:coreProperties>
</file>