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9" r:id="rId14"/>
    <p:sldId id="270" r:id="rId15"/>
    <p:sldId id="271"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58763" units="1/cm"/>
          <inkml:channelProperty channel="T" name="resolution" value="1" units="1/dev"/>
        </inkml:channelProperties>
      </inkml:inkSource>
      <inkml:timestamp xml:id="ts0" timeString="2021-07-29T15:40:28.510"/>
    </inkml:context>
    <inkml:brush xml:id="br0">
      <inkml:brushProperty name="width" value="0.05292" units="cm"/>
      <inkml:brushProperty name="height" value="0.05292" units="cm"/>
      <inkml:brushProperty name="color" value="#FF0000"/>
    </inkml:brush>
  </inkml:definitions>
  <inkml:trace contextRef="#ctx0" brushRef="#br0">8856 10393 0,'-25'0'125,"0"0"-110,-49 0-15,-100 0 32,-24 0-32,123 0 15,1 0 1,24 0 0,25 0-1,0 0-15,-24 0 31,24 0-15,-25 50 15,-24-25-15,74 24 0,-50-24-1,-24 74 1,49-49-1,25-25 1,-25 24 0,25 1-1,-24 49 17,24-49-17,-25 98 1,25-98-1,0 49 1,-25-24 0,25 173-1,0-223 1,0 123 0,0-48-1,25-26-15,0 100 16,24-125-1,1 51 1,-50-1 0,99-25-1,-74-49 17,0 0-17,-1 0 1,1-25 15,0 0-15,49-50-1,-74 25 1,0 0 0,50-49-1,-50 49-15,25 25 16,0-74-1,0 24 1,-1-24 0,-24 49-1,25-99 1,25 49 0,-25 1-1,24-75 1,-24 50 15,0 49-15,74-123-1,-49 98 1,-1-24 0,1 49-1,-25 1 1,-1-1-1,1 25 1,0-49 0,0 24-1,0-24 1,-25 49 0,0 0-1,24-49 1,-24 0-1,0 49 1,0 0 47,0 0-48,0 0 1,0 1 46,0-1-30,0 0 155,0 50-31,0 24-140,0 75 0,0-74-1,0 49 1,-24-24-1,24 24 1,0-74 0,0 24-1,0-24 1,0 0 0,0 0-1,0 24 1,-25 1-1,25 24 1,0-49 0,-25 0-16,25 0 15,0 24-15,-25 1 16,25-25-16,0 0 31,0 24-15,0 1-1,-25 24 1,25-49 0,0 25 15,0-26-15,0 1-16,-24 0 15,24 25 1,0-26-1,0 1 1,0 25 0,0-25-1,0-1 1,0 51 0,-25-75-1,25 49 1,0-24-1,0 25 1,0-25 0,0 24-1,0 1 1,0-25 0,0 0-1,0 24 1,0 1-1,0 49 1,0-74 0,0 49-1,0-24 1,0-25-16,0-1 16,0 1-1,0 50 1,0-51-1,0 1-15,0 25 16,0 24 0,0 1-1,0-1 1,0 1 0,0-51 15</inkml:trace>
  <inkml:trace contextRef="#ctx0" brushRef="#br0" timeOffset="4076.71">10021 8657 0,'0'49'156,"0"100"-140,0 50-1,0-125 1,0-49-16,0 25 16,0 24-1,0-49 1,0 24-16,0 75 16,0 0-1,0 25 1,0-74-1,25 24 1,0 0 0,-25 0-1,25 100 1,-25-150 0,25 75-1,-25 0 1,0-74-16,24 49 15,-24-49 1,0 49 0,25 0-1,-25 50 1,0-99 0,25 99-1,-25-50 1,25 99-1,0-198 1,-25 75-16,0-51 16,0 26-16,0 124 15,24-50 1,-24-50 0,0-24-1,0 24-15,0 1 16,25-1-1,-25 50 1,0-99 0,0 49-16,0-24 15,0-1 1,0-24-16,0 25 16,0-1-1,0-24-15,0 74 16,0-24-1,0 123 1,0-123 0,0 49-1,0-25 1,0-74 46,0 0-46,-25-174 93,25 74-93,0 26-16,-24-150 16,-1 100-1,25-75 1,0 26 0,0 24-1,0 74 1,0 0-16,0 1 15,0-1 1,0-99 0,0 125-1,0-1 1,0 0-16,0-25 16,0 1 15,0 24-16,0 0-15,0 0 16,0 0 0,0 1-1,0-1-15,0 0 0,0 0 16,0-74 0,0 25-1,0 49 1,0-25-1,0-24 1,25-25 0,-25 74-1,24-50 1,1 1 0,0 0-1,0 49 1,25-25-1,-26-24 1,26 24 0,-25 0 15,0 26-15,49-26-1,-74 25 1,25 25-16,0 0 0,24-25 15,-24 1 17,25-1-17,-1 25 1,1 0 0,-25 0-16,-1 0 15,51 0 1,-50 0-16,49 0 15,-24 0 1,-1 25-16,-24-25 16,25 49-1,-1 1 1,1-25 0,-25 49-1,24-24 1,26 49-1,-26-49 1,-24-26 0,74 76-1,1 48 17,-76-98-17,-24 0 1,50 49-1,49 25 1,-74-75 0,0 51-1,-25-26 1,25 75 0,-25-124-1,24 49 1,-24 100-1,0-100 1,0-24-16,0 24 31,0 50-15,0-74-16,-24 49 16,-1-74-16,0 74 31,0-25-16,0-24 1,1-25-16,-26 25 31,25-26-15,0-24 0,-74 50-1,74-50-15,25 25 16,-24-25-1,-1 25-15,0-25 16,-25 0 0,1 0-1,24 0-15,0 0 16,-24 24 0,-1-24-1,25 25 1,-49-25-1,24 25 17,25-25-17,-24 0 1,-1 0 15,25 0-15,0 0-16,-24 0 15,24 0 1,-25 25 0,26-25-1,-1 0 1,0 0 0,-25 0-1,26 0 1,-1 0-1,0 0 95,-25 0-95,26 0 142</inkml:trace>
  <inkml:trace contextRef="#ctx0" brushRef="#br0" timeOffset="6184.4">13072 8458 0,'0'25'156,"0"50"-140,0 24 15,0-50-31,0-24 16,0 50-1,0 49 1,0-75-16,0 26 16,0-1-1,0 25 1,0-49-16,0 0 16,25 24-1,0 50 1,0-25-16,0 25 15,-1-25 1,1 50 15,-25-99-31,25 0 16,-25 49 0,25 25-16,-25-99 15,25 24 1,-25 1-1,0 24-15,24 149 32,-24-148-32,0 74 15,0-50 1,0 50 0,0-75-1,0-24 1,25 148-1,25-74 17,-50-99-32,0 49 0,0-24 15,0 49 1,0-24 0,0 123-1,0-173 1,0 49-1,0-49 1,25 74 0,-25-74-1,0 25 1,0 24 0,0-24-16,0 24 15,0-24 1,0-1-1,0 1 1,0 24 15,0-49-31,0 0 16,0 0 15,0 0-31,0-1 16,0 51-1,0-26 1,0 1 0,24-50 109</inkml:trace>
  <inkml:trace contextRef="#ctx0" brushRef="#br0" timeOffset="9064.66">14313 11857 0,'0'24'16,"0"1"0,24 0-16,1 0 15,25 24 1,-1-24 0,-49 0-1,50 0-15,-25 0 16,25-25-1,-1 24 1,26-24 0,-26 0-1,26 0 1,98 0 0,-74 0-16,-49-24 31,-25 24-16,24-25 1,1 0 0,0 0-1,-1 0 1,-49 1-16,25-1 16,0 25-16,0-25 15,-1 0 16,26-24-15,0-26 0,-26 50-16,1-49 31,25-25-15,-25 74-16,0-25 15,-25 26-15,0-26 31,24 25-15,-24-24 0,0 24-1,0 0 17,0-25-17,0 26-15,-24-26 16,24 25-1,0 0 17,0 0-17,-25 25 1,0 0 0,0 0 15,-25 0 0,26 0-15,-51-24-1,50 24 1,1 0 0,-1 0-16,0 0 15,-49 0 1,49 0-1,-25 0 1,1 0 0,-1 0-16,-49 0 31,24 0-15,51 0-16,-1 0 15,25 24-15,-50-24 31,1 0-15,49 25-16,-50 0 16,0 0-16,26 0 31,-1-25-15,0 49-1,0-49 1,0 50-1,1-25 1,24 24 15,0-24-15,-25 50 0,0-51-1,25 26 1,0-25-1,-25 49 1,0-49-16,25 0 16,-25 49-1,1-24 1,24-1-16,-25-24 16,0 25-1,25-25 1,0-1-1,-25 1-15,25 0 16,0 0-16,0 24 16,0-24-1,0 50 1,0-50 0,0 24-16,0-24 15,0 99 1,0-99-1,0 24 1,0-24-16,25 50 31,0-75-15,24 49 0,-24-49-16,50 25 31,-26 0-16,1-25-15,-25 25 16,99 24 15,-75-49-15,1 25 0,0-25-16,24 25 31,-49 0-16,0-25 1,24 24 0,1-24-16,24 25 15,-24-25 1,-1 25 0,26-25-1,-1 25 1,-49-25-1,25 0-15,-26 0 16,26 0 0,0 25-1,49-25 1,-49 0-16,-1 0 31,1 0-15,-25 0-16,74 0 31,-50 0-31,-24 0 0,99 0 31,-49 0-15,-26 0 0,-24 0-1,49 0 1,-49 0-1,25-25 17,-25 25-17,-1 0 17,-24-25 77</inkml:trace>
  <inkml:trace contextRef="#ctx0" brushRef="#br0" timeOffset="34952.17">6797 8855 0,'-25'0'562,"0"0"-531,0 0 1,25 25-17,-24-25 391,24 25-390,-25-25 0,0 0 77,25 25-77,-25-25 31,0 0 15,25 24-30,-24-24-17,-1 0 17,25 25-1,-25-25 16,25 25-16,-25 0-15,0-25 77,25 50-77,0-26 0,0 1 30,0 0-30,0 0 31,-24-25-31,24 25 15,0-1 31,-25 1-30,25 0-1,0 0 0,-25 0 32,25-1-48,0 1-15,0 0 31,0 0-31,0 0 47,0-1-15,0 1 30,0 0-46,0 0 15,0 0-31,0-1 47,0 26-32,0-25 17,0 24-17,0 1 17,0-25-32,0 0 15,0 24 1,0 1 31,0-25-32,-25 24 1,25 1 31,0-25 0,0 0-32,0-1-15,0 1 32,0 25-17,0-25 16,0-1-31,0 1 16,0 0 0,0 0-1,0 0 1,0-1 0,0 1-1,0 0 1,0 0-1,0 24 1,0-24 0,0 0-1,0 0 1,0 24 0,0-24-1,0 0 1,0 0 31,0 0-32,0-1 1,0 1 15,0 0-15,0 0 46,0 24-15,0-24 0,0 25-16,0-25-15,0-1 15,0 1-31,0 25 31,0 24-15,0 1 0,0-50 15,0 24-15,0-24-1,0 0 1,0 24-1,0-24 17,0 0-17,0 0 32,0 0-31,0-1-1,0 1 17,0 0-17,0 0-15,0 24 32,0 26-1,0-50 0,0-1 0,0 1-15,0 0 0,0 0-16,0 0 46,25 24-14,-25-24-1,0 0-15,0 0-1,0-1-15,0 1 16,25-25-1,-25 25 1,0 0-16,25 24 16,-25-24-1,0 0 1,0 0-16,0 25 31,0-26-15,0 1-1,0 0 1,0 25 0,0-26-1,0 26 1,0-25-16,0 0 31,0-1-15,0 26-1,0-25 1,0 24 0,0 1-1,0-25-15,0 0 32,0-1-17,0 26 1,0-25 15,0 0-15,0-1-1,0 1 1,0 0 15,0 0-31,0 0 31,0-1 1,0 1 15,0 0-32,0 0 16,0 0-15,0-1 0,0 1 15,0 0-15,0 0-1,0 0 16,0 0-15,0-1 0,0 26 15,0-25-15,0 0-1,0 24 1,0-24 15,0 0-15,0 0 15,0-1 0,0 1-15,0 0-1,24 0 17,-24 0 15,0-1-16,0 1 156</inkml:trace>
  <inkml:trace contextRef="#ctx0" brushRef="#br0" timeOffset="37704.43">6202 10542 0</inkml:trace>
  <inkml:trace contextRef="#ctx0" brushRef="#br0" timeOffset="41437.12">6202 10542 0,'24'25'609,"1"0"-593,0-1 62,0-24-47,0 0 1,-1 0 155,1 25-156,0-25 47,0 0-31,0 25-31,-1-25 31,26 0-32,-25 0 1,0 0 15,-1 0 32,1 0-32,0 0 0,25 0 79,-26 0-79,1 0 63,0 0-47,0 0 15,0 0-31,-1 0 16,1 0 16,0 0-32,0 0 16,0 0 47,-1 0-79,1 0-15,0 0 63,0 0-48,0 0 95,-1 0-79,1 0-15,0 0 93,0 0-93,0 0-1,0 0 1,-1 0-1,26 0 48,-25 0-32,0 0 0,-1-25-15,1 25 47,0 0 296,0 0-312,0 0 31,-1 0-16</inkml:trace>
  <inkml:trace contextRef="#ctx0" brushRef="#br0" timeOffset="49000.22">6177 10567 0,'-25'0'344,"0"0"-141,0 0 0,0 0-125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FF671B-DDE2-4D4A-96C6-2C1A7E52F2A3}"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49361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F671B-DDE2-4D4A-96C6-2C1A7E52F2A3}"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403655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F671B-DDE2-4D4A-96C6-2C1A7E52F2A3}"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46253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F671B-DDE2-4D4A-96C6-2C1A7E52F2A3}"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170610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FF671B-DDE2-4D4A-96C6-2C1A7E52F2A3}"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206020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FF671B-DDE2-4D4A-96C6-2C1A7E52F2A3}"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157089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FF671B-DDE2-4D4A-96C6-2C1A7E52F2A3}" type="datetimeFigureOut">
              <a:rPr lang="en-US" smtClean="0"/>
              <a:t>7/29/2021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396629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FF671B-DDE2-4D4A-96C6-2C1A7E52F2A3}" type="datetimeFigureOut">
              <a:rPr lang="en-US" smtClean="0"/>
              <a:t>7/29/2021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111131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F671B-DDE2-4D4A-96C6-2C1A7E52F2A3}" type="datetimeFigureOut">
              <a:rPr lang="en-US" smtClean="0"/>
              <a:t>7/29/2021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177076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FF671B-DDE2-4D4A-96C6-2C1A7E52F2A3}"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154510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FF671B-DDE2-4D4A-96C6-2C1A7E52F2A3}"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83CD9-51AB-412D-8C9C-7E9A78AF49B4}" type="slidenum">
              <a:rPr lang="en-US" smtClean="0"/>
              <a:t>‹#›</a:t>
            </a:fld>
            <a:endParaRPr lang="en-US"/>
          </a:p>
        </p:txBody>
      </p:sp>
    </p:spTree>
    <p:extLst>
      <p:ext uri="{BB962C8B-B14F-4D97-AF65-F5344CB8AC3E}">
        <p14:creationId xmlns:p14="http://schemas.microsoft.com/office/powerpoint/2010/main" val="419023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F671B-DDE2-4D4A-96C6-2C1A7E52F2A3}" type="datetimeFigureOut">
              <a:rPr lang="en-US" smtClean="0"/>
              <a:t>7/29/2021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83CD9-51AB-412D-8C9C-7E9A78AF49B4}" type="slidenum">
              <a:rPr lang="en-US" smtClean="0"/>
              <a:t>‹#›</a:t>
            </a:fld>
            <a:endParaRPr lang="en-US"/>
          </a:p>
        </p:txBody>
      </p:sp>
    </p:spTree>
    <p:extLst>
      <p:ext uri="{BB962C8B-B14F-4D97-AF65-F5344CB8AC3E}">
        <p14:creationId xmlns:p14="http://schemas.microsoft.com/office/powerpoint/2010/main" val="2111303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840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0CB0B8-5449-4A61-A873-BCF3722A4A37}"/>
              </a:ext>
            </a:extLst>
          </p:cNvPr>
          <p:cNvSpPr txBox="1"/>
          <p:nvPr/>
        </p:nvSpPr>
        <p:spPr>
          <a:xfrm>
            <a:off x="0" y="1682891"/>
            <a:ext cx="9144000" cy="646331"/>
          </a:xfrm>
          <a:prstGeom prst="rect">
            <a:avLst/>
          </a:prstGeom>
          <a:noFill/>
        </p:spPr>
        <p:txBody>
          <a:bodyPr wrap="square" rtlCol="0">
            <a:spAutoFit/>
          </a:bodyPr>
          <a:lstStyle/>
          <a:p>
            <a:pPr algn="ctr"/>
            <a:r>
              <a:rPr lang="en-US" sz="3600" b="1" dirty="0">
                <a:solidFill>
                  <a:schemeClr val="bg1"/>
                </a:solidFill>
              </a:rPr>
              <a:t>Gospels (Matthew-John)</a:t>
            </a:r>
          </a:p>
        </p:txBody>
      </p:sp>
      <p:sp>
        <p:nvSpPr>
          <p:cNvPr id="3" name="TextBox 2">
            <a:extLst>
              <a:ext uri="{FF2B5EF4-FFF2-40B4-BE49-F238E27FC236}">
                <a16:creationId xmlns:a16="http://schemas.microsoft.com/office/drawing/2014/main" id="{41E1094B-6C97-4D5B-9A98-4EE6759943D0}"/>
              </a:ext>
            </a:extLst>
          </p:cNvPr>
          <p:cNvSpPr txBox="1"/>
          <p:nvPr/>
        </p:nvSpPr>
        <p:spPr>
          <a:xfrm>
            <a:off x="0" y="2329222"/>
            <a:ext cx="9144000" cy="646331"/>
          </a:xfrm>
          <a:prstGeom prst="rect">
            <a:avLst/>
          </a:prstGeom>
          <a:noFill/>
        </p:spPr>
        <p:txBody>
          <a:bodyPr wrap="square" rtlCol="0">
            <a:spAutoFit/>
          </a:bodyPr>
          <a:lstStyle/>
          <a:p>
            <a:pPr algn="ctr"/>
            <a:r>
              <a:rPr lang="en-US" sz="3600" b="1" dirty="0">
                <a:solidFill>
                  <a:schemeClr val="bg1"/>
                </a:solidFill>
              </a:rPr>
              <a:t>Acts </a:t>
            </a:r>
          </a:p>
        </p:txBody>
      </p:sp>
      <p:sp>
        <p:nvSpPr>
          <p:cNvPr id="5" name="TextBox 4">
            <a:extLst>
              <a:ext uri="{FF2B5EF4-FFF2-40B4-BE49-F238E27FC236}">
                <a16:creationId xmlns:a16="http://schemas.microsoft.com/office/drawing/2014/main" id="{BDA585B0-67BB-4BF1-A436-A72D578B2D47}"/>
              </a:ext>
            </a:extLst>
          </p:cNvPr>
          <p:cNvSpPr txBox="1"/>
          <p:nvPr/>
        </p:nvSpPr>
        <p:spPr>
          <a:xfrm>
            <a:off x="0" y="2975553"/>
            <a:ext cx="9144000" cy="646331"/>
          </a:xfrm>
          <a:prstGeom prst="rect">
            <a:avLst/>
          </a:prstGeom>
          <a:noFill/>
        </p:spPr>
        <p:txBody>
          <a:bodyPr wrap="square" rtlCol="0">
            <a:spAutoFit/>
          </a:bodyPr>
          <a:lstStyle/>
          <a:p>
            <a:pPr algn="ctr"/>
            <a:r>
              <a:rPr lang="en-US" sz="3600" b="1" dirty="0">
                <a:solidFill>
                  <a:schemeClr val="bg1"/>
                </a:solidFill>
              </a:rPr>
              <a:t>Letters of Paul to Churches (Romans-1 </a:t>
            </a:r>
            <a:r>
              <a:rPr lang="en-US" sz="3600" b="1" dirty="0" err="1">
                <a:solidFill>
                  <a:schemeClr val="bg1"/>
                </a:solidFill>
              </a:rPr>
              <a:t>Thess</a:t>
            </a:r>
            <a:r>
              <a:rPr lang="en-US" sz="3600" b="1" dirty="0">
                <a:solidFill>
                  <a:schemeClr val="bg1"/>
                </a:solidFill>
              </a:rPr>
              <a:t>)</a:t>
            </a:r>
          </a:p>
        </p:txBody>
      </p:sp>
      <p:sp>
        <p:nvSpPr>
          <p:cNvPr id="6" name="TextBox 5">
            <a:extLst>
              <a:ext uri="{FF2B5EF4-FFF2-40B4-BE49-F238E27FC236}">
                <a16:creationId xmlns:a16="http://schemas.microsoft.com/office/drawing/2014/main" id="{F59DAC65-7FD7-433A-901A-5D9FFF827DED}"/>
              </a:ext>
            </a:extLst>
          </p:cNvPr>
          <p:cNvSpPr txBox="1"/>
          <p:nvPr/>
        </p:nvSpPr>
        <p:spPr>
          <a:xfrm>
            <a:off x="0" y="3621884"/>
            <a:ext cx="9144000" cy="646331"/>
          </a:xfrm>
          <a:prstGeom prst="rect">
            <a:avLst/>
          </a:prstGeom>
          <a:noFill/>
        </p:spPr>
        <p:txBody>
          <a:bodyPr wrap="square" rtlCol="0">
            <a:spAutoFit/>
          </a:bodyPr>
          <a:lstStyle/>
          <a:p>
            <a:pPr algn="ctr"/>
            <a:r>
              <a:rPr lang="en-US" sz="3600" b="1" dirty="0">
                <a:solidFill>
                  <a:schemeClr val="bg1"/>
                </a:solidFill>
              </a:rPr>
              <a:t>Letters of Paul to Individuals (1 Tim-Philemon)</a:t>
            </a:r>
          </a:p>
        </p:txBody>
      </p:sp>
      <p:sp>
        <p:nvSpPr>
          <p:cNvPr id="7" name="TextBox 6">
            <a:extLst>
              <a:ext uri="{FF2B5EF4-FFF2-40B4-BE49-F238E27FC236}">
                <a16:creationId xmlns:a16="http://schemas.microsoft.com/office/drawing/2014/main" id="{F91993F5-373F-4C94-9BED-D27D203EBACB}"/>
              </a:ext>
            </a:extLst>
          </p:cNvPr>
          <p:cNvSpPr txBox="1"/>
          <p:nvPr/>
        </p:nvSpPr>
        <p:spPr>
          <a:xfrm>
            <a:off x="0" y="4268215"/>
            <a:ext cx="9144000" cy="646331"/>
          </a:xfrm>
          <a:prstGeom prst="rect">
            <a:avLst/>
          </a:prstGeom>
          <a:noFill/>
        </p:spPr>
        <p:txBody>
          <a:bodyPr wrap="square" rtlCol="0">
            <a:spAutoFit/>
          </a:bodyPr>
          <a:lstStyle/>
          <a:p>
            <a:pPr algn="ctr"/>
            <a:r>
              <a:rPr lang="en-US" sz="3600" b="1" dirty="0">
                <a:solidFill>
                  <a:schemeClr val="bg1"/>
                </a:solidFill>
              </a:rPr>
              <a:t>General Letters (Hebrews to Jude)</a:t>
            </a:r>
          </a:p>
        </p:txBody>
      </p:sp>
      <p:sp>
        <p:nvSpPr>
          <p:cNvPr id="8" name="TextBox 7">
            <a:extLst>
              <a:ext uri="{FF2B5EF4-FFF2-40B4-BE49-F238E27FC236}">
                <a16:creationId xmlns:a16="http://schemas.microsoft.com/office/drawing/2014/main" id="{F8C94C40-0FC9-40FC-8913-DDE6AE50E253}"/>
              </a:ext>
            </a:extLst>
          </p:cNvPr>
          <p:cNvSpPr txBox="1"/>
          <p:nvPr/>
        </p:nvSpPr>
        <p:spPr>
          <a:xfrm>
            <a:off x="0" y="4914546"/>
            <a:ext cx="9144000" cy="646331"/>
          </a:xfrm>
          <a:prstGeom prst="rect">
            <a:avLst/>
          </a:prstGeom>
          <a:noFill/>
        </p:spPr>
        <p:txBody>
          <a:bodyPr wrap="square" rtlCol="0">
            <a:spAutoFit/>
          </a:bodyPr>
          <a:lstStyle/>
          <a:p>
            <a:pPr algn="ctr"/>
            <a:r>
              <a:rPr lang="en-US" sz="3600" b="1" dirty="0">
                <a:solidFill>
                  <a:schemeClr val="bg1"/>
                </a:solidFill>
              </a:rPr>
              <a:t>Revelation</a:t>
            </a:r>
          </a:p>
        </p:txBody>
      </p:sp>
    </p:spTree>
    <p:extLst>
      <p:ext uri="{BB962C8B-B14F-4D97-AF65-F5344CB8AC3E}">
        <p14:creationId xmlns:p14="http://schemas.microsoft.com/office/powerpoint/2010/main" val="3410954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8EF271-E3EB-4647-971B-3E60F6DD96FD}"/>
              </a:ext>
            </a:extLst>
          </p:cNvPr>
          <p:cNvSpPr txBox="1"/>
          <p:nvPr/>
        </p:nvSpPr>
        <p:spPr>
          <a:xfrm>
            <a:off x="106471" y="1997839"/>
            <a:ext cx="8931058" cy="2862322"/>
          </a:xfrm>
          <a:prstGeom prst="rect">
            <a:avLst/>
          </a:prstGeom>
          <a:noFill/>
        </p:spPr>
        <p:txBody>
          <a:bodyPr wrap="square">
            <a:spAutoFit/>
          </a:bodyPr>
          <a:lstStyle/>
          <a:p>
            <a:r>
              <a:rPr lang="en-US" sz="3600" b="0" dirty="0">
                <a:solidFill>
                  <a:schemeClr val="bg1"/>
                </a:solidFill>
                <a:effectLst/>
                <a:latin typeface="system-ui"/>
              </a:rPr>
              <a:t>When this letter is read among you, have it also read in the church of the Laodiceans; and you, for your part, read my letter that is coming from Laodicea. </a:t>
            </a:r>
          </a:p>
          <a:p>
            <a:r>
              <a:rPr lang="en-US" sz="3600" dirty="0">
                <a:solidFill>
                  <a:schemeClr val="bg1"/>
                </a:solidFill>
                <a:latin typeface="system-ui"/>
              </a:rPr>
              <a:t>												  </a:t>
            </a:r>
            <a:r>
              <a:rPr lang="en-US" sz="3600" i="1" dirty="0">
                <a:solidFill>
                  <a:schemeClr val="bg1"/>
                </a:solidFill>
                <a:latin typeface="system-ui"/>
              </a:rPr>
              <a:t>Colossians 4:16</a:t>
            </a:r>
            <a:endParaRPr lang="en-US" sz="3600" i="1" dirty="0">
              <a:solidFill>
                <a:schemeClr val="bg1"/>
              </a:solidFill>
            </a:endParaRPr>
          </a:p>
        </p:txBody>
      </p:sp>
    </p:spTree>
    <p:extLst>
      <p:ext uri="{BB962C8B-B14F-4D97-AF65-F5344CB8AC3E}">
        <p14:creationId xmlns:p14="http://schemas.microsoft.com/office/powerpoint/2010/main" val="79529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CC9C8FB-8147-47BC-BF1E-3F3F115169FC}"/>
              </a:ext>
            </a:extLst>
          </p:cNvPr>
          <p:cNvSpPr/>
          <p:nvPr/>
        </p:nvSpPr>
        <p:spPr>
          <a:xfrm>
            <a:off x="3983277" y="250521"/>
            <a:ext cx="1277655" cy="964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FDC63418-C4A7-4687-9B21-D66A39DB0EDB}"/>
              </a:ext>
            </a:extLst>
          </p:cNvPr>
          <p:cNvCxnSpPr>
            <a:cxnSpLocks/>
          </p:cNvCxnSpPr>
          <p:nvPr/>
        </p:nvCxnSpPr>
        <p:spPr>
          <a:xfrm flipH="1">
            <a:off x="2802179" y="965546"/>
            <a:ext cx="1365338" cy="1075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4035DB6-0686-488A-AD19-B7B21878807B}"/>
              </a:ext>
            </a:extLst>
          </p:cNvPr>
          <p:cNvCxnSpPr>
            <a:cxnSpLocks/>
            <a:endCxn id="18" idx="0"/>
          </p:cNvCxnSpPr>
          <p:nvPr/>
        </p:nvCxnSpPr>
        <p:spPr>
          <a:xfrm flipH="1">
            <a:off x="3854351" y="1169617"/>
            <a:ext cx="454604" cy="112056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D44D257-C71A-4A55-9617-EAC805363C3A}"/>
              </a:ext>
            </a:extLst>
          </p:cNvPr>
          <p:cNvCxnSpPr>
            <a:cxnSpLocks/>
          </p:cNvCxnSpPr>
          <p:nvPr/>
        </p:nvCxnSpPr>
        <p:spPr>
          <a:xfrm>
            <a:off x="4874715" y="1215025"/>
            <a:ext cx="398745" cy="1075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C68BF2-8C26-40D6-BC74-F1AB040B8738}"/>
              </a:ext>
            </a:extLst>
          </p:cNvPr>
          <p:cNvCxnSpPr>
            <a:cxnSpLocks/>
            <a:stCxn id="22" idx="0"/>
          </p:cNvCxnSpPr>
          <p:nvPr/>
        </p:nvCxnSpPr>
        <p:spPr>
          <a:xfrm flipH="1" flipV="1">
            <a:off x="5224398" y="902919"/>
            <a:ext cx="1276068" cy="784966"/>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E2B9411E-BF1F-4645-8090-DFAB4D614266}"/>
              </a:ext>
            </a:extLst>
          </p:cNvPr>
          <p:cNvSpPr/>
          <p:nvPr/>
        </p:nvSpPr>
        <p:spPr>
          <a:xfrm>
            <a:off x="2181618" y="1828801"/>
            <a:ext cx="739038" cy="678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957F870-553B-413B-BA7B-95195AD8F429}"/>
              </a:ext>
            </a:extLst>
          </p:cNvPr>
          <p:cNvSpPr/>
          <p:nvPr/>
        </p:nvSpPr>
        <p:spPr>
          <a:xfrm>
            <a:off x="3484832" y="2290177"/>
            <a:ext cx="739038" cy="678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1C15A711-C26D-4036-916E-BAEA15AC6593}"/>
              </a:ext>
            </a:extLst>
          </p:cNvPr>
          <p:cNvSpPr/>
          <p:nvPr/>
        </p:nvSpPr>
        <p:spPr>
          <a:xfrm>
            <a:off x="4905516" y="2156565"/>
            <a:ext cx="739038" cy="678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8776B5A-C9A0-4130-A1EF-0F0D480D7FC2}"/>
              </a:ext>
            </a:extLst>
          </p:cNvPr>
          <p:cNvSpPr/>
          <p:nvPr/>
        </p:nvSpPr>
        <p:spPr>
          <a:xfrm>
            <a:off x="6130947" y="1687885"/>
            <a:ext cx="739038" cy="678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763AE2D7-C60E-4F70-BFE1-2F0DBB55A3B1}"/>
              </a:ext>
            </a:extLst>
          </p:cNvPr>
          <p:cNvCxnSpPr>
            <a:cxnSpLocks/>
          </p:cNvCxnSpPr>
          <p:nvPr/>
        </p:nvCxnSpPr>
        <p:spPr>
          <a:xfrm flipH="1">
            <a:off x="1617442" y="2297482"/>
            <a:ext cx="596000" cy="884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B7B022F-0650-4982-80FE-07936C2D34A6}"/>
              </a:ext>
            </a:extLst>
          </p:cNvPr>
          <p:cNvCxnSpPr>
            <a:cxnSpLocks/>
          </p:cNvCxnSpPr>
          <p:nvPr/>
        </p:nvCxnSpPr>
        <p:spPr>
          <a:xfrm flipH="1">
            <a:off x="2087338" y="2495811"/>
            <a:ext cx="360106" cy="884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06BECFB-8C96-4341-A24D-37B75DF5F55F}"/>
              </a:ext>
            </a:extLst>
          </p:cNvPr>
          <p:cNvCxnSpPr>
            <a:cxnSpLocks/>
          </p:cNvCxnSpPr>
          <p:nvPr/>
        </p:nvCxnSpPr>
        <p:spPr>
          <a:xfrm>
            <a:off x="2602996" y="2482243"/>
            <a:ext cx="22631" cy="88830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A827073-0E83-4B65-9DF6-78494C2D40B8}"/>
              </a:ext>
            </a:extLst>
          </p:cNvPr>
          <p:cNvCxnSpPr>
            <a:cxnSpLocks/>
          </p:cNvCxnSpPr>
          <p:nvPr/>
        </p:nvCxnSpPr>
        <p:spPr>
          <a:xfrm flipH="1">
            <a:off x="3399747" y="2867942"/>
            <a:ext cx="211434" cy="7145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6ACE169-0487-429D-8F77-5498B520D03B}"/>
              </a:ext>
            </a:extLst>
          </p:cNvPr>
          <p:cNvCxnSpPr>
            <a:cxnSpLocks/>
          </p:cNvCxnSpPr>
          <p:nvPr/>
        </p:nvCxnSpPr>
        <p:spPr>
          <a:xfrm flipH="1">
            <a:off x="3799521" y="2874205"/>
            <a:ext cx="54830" cy="917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D64756C-9B63-444B-8759-7F924438B6D8}"/>
              </a:ext>
            </a:extLst>
          </p:cNvPr>
          <p:cNvCxnSpPr>
            <a:cxnSpLocks/>
          </p:cNvCxnSpPr>
          <p:nvPr/>
        </p:nvCxnSpPr>
        <p:spPr>
          <a:xfrm>
            <a:off x="3994201" y="2901343"/>
            <a:ext cx="121109" cy="6811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5053E77-B6C7-4ECE-ABBE-7CC7A1254A8C}"/>
              </a:ext>
            </a:extLst>
          </p:cNvPr>
          <p:cNvCxnSpPr>
            <a:cxnSpLocks/>
          </p:cNvCxnSpPr>
          <p:nvPr/>
        </p:nvCxnSpPr>
        <p:spPr>
          <a:xfrm flipH="1">
            <a:off x="4975459" y="2739546"/>
            <a:ext cx="98628" cy="925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8CDBF6E-D414-4B4F-A631-57167DD7744D}"/>
              </a:ext>
            </a:extLst>
          </p:cNvPr>
          <p:cNvCxnSpPr>
            <a:cxnSpLocks/>
          </p:cNvCxnSpPr>
          <p:nvPr/>
        </p:nvCxnSpPr>
        <p:spPr>
          <a:xfrm>
            <a:off x="5379415" y="2779213"/>
            <a:ext cx="0" cy="9973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64719B6-1AB0-4491-8C07-9B9A5EE7BBCE}"/>
              </a:ext>
            </a:extLst>
          </p:cNvPr>
          <p:cNvCxnSpPr>
            <a:cxnSpLocks/>
          </p:cNvCxnSpPr>
          <p:nvPr/>
        </p:nvCxnSpPr>
        <p:spPr>
          <a:xfrm>
            <a:off x="5592100" y="2603329"/>
            <a:ext cx="205118" cy="1046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51B4E22-B694-42FA-9EA3-8889167DA9E5}"/>
              </a:ext>
            </a:extLst>
          </p:cNvPr>
          <p:cNvCxnSpPr>
            <a:cxnSpLocks/>
          </p:cNvCxnSpPr>
          <p:nvPr/>
        </p:nvCxnSpPr>
        <p:spPr>
          <a:xfrm flipH="1">
            <a:off x="6166755" y="2253119"/>
            <a:ext cx="98628" cy="925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4B5A9FD-F4FD-4A59-9317-1298BC0D1A9A}"/>
              </a:ext>
            </a:extLst>
          </p:cNvPr>
          <p:cNvCxnSpPr>
            <a:cxnSpLocks/>
            <a:stCxn id="22" idx="4"/>
          </p:cNvCxnSpPr>
          <p:nvPr/>
        </p:nvCxnSpPr>
        <p:spPr>
          <a:xfrm>
            <a:off x="6500466" y="2366378"/>
            <a:ext cx="85140" cy="886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A1ADB0C-B273-49A5-98A5-79744BE12314}"/>
              </a:ext>
            </a:extLst>
          </p:cNvPr>
          <p:cNvCxnSpPr>
            <a:cxnSpLocks/>
          </p:cNvCxnSpPr>
          <p:nvPr/>
        </p:nvCxnSpPr>
        <p:spPr>
          <a:xfrm>
            <a:off x="6831456" y="2126555"/>
            <a:ext cx="130926" cy="761477"/>
          </a:xfrm>
          <a:prstGeom prst="line">
            <a:avLst/>
          </a:prstGeom>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5C3115B0-93AA-42C6-903A-35965CD63A09}"/>
              </a:ext>
            </a:extLst>
          </p:cNvPr>
          <p:cNvSpPr/>
          <p:nvPr/>
        </p:nvSpPr>
        <p:spPr>
          <a:xfrm>
            <a:off x="6914913" y="2739546"/>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4FB18512-8AB0-4665-9B81-8B7F9C21F805}"/>
              </a:ext>
            </a:extLst>
          </p:cNvPr>
          <p:cNvSpPr/>
          <p:nvPr/>
        </p:nvSpPr>
        <p:spPr>
          <a:xfrm>
            <a:off x="6375744" y="3151344"/>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778CE97-1672-4990-9810-9D5D00332309}"/>
              </a:ext>
            </a:extLst>
          </p:cNvPr>
          <p:cNvSpPr/>
          <p:nvPr/>
        </p:nvSpPr>
        <p:spPr>
          <a:xfrm>
            <a:off x="5786846" y="2867942"/>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43E45DDE-7821-4989-8E54-3B5238D1C396}"/>
              </a:ext>
            </a:extLst>
          </p:cNvPr>
          <p:cNvSpPr/>
          <p:nvPr/>
        </p:nvSpPr>
        <p:spPr>
          <a:xfrm>
            <a:off x="5580117" y="3511724"/>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83836925-9FE5-4AAF-96DB-46662EDFC0F1}"/>
              </a:ext>
            </a:extLst>
          </p:cNvPr>
          <p:cNvSpPr/>
          <p:nvPr/>
        </p:nvSpPr>
        <p:spPr>
          <a:xfrm>
            <a:off x="5005462" y="3697793"/>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5F9B4896-199D-43C4-AC08-D29421140FA9}"/>
              </a:ext>
            </a:extLst>
          </p:cNvPr>
          <p:cNvSpPr/>
          <p:nvPr/>
        </p:nvSpPr>
        <p:spPr>
          <a:xfrm>
            <a:off x="4520621" y="3319397"/>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4CBC089E-FED1-4C00-B1BD-6C55DCC0D81A}"/>
              </a:ext>
            </a:extLst>
          </p:cNvPr>
          <p:cNvSpPr/>
          <p:nvPr/>
        </p:nvSpPr>
        <p:spPr>
          <a:xfrm>
            <a:off x="3874198" y="3316789"/>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C9370123-5892-4518-9A2A-E3008EE0A2EC}"/>
              </a:ext>
            </a:extLst>
          </p:cNvPr>
          <p:cNvSpPr/>
          <p:nvPr/>
        </p:nvSpPr>
        <p:spPr>
          <a:xfrm>
            <a:off x="3396639" y="3692050"/>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F66E9F69-6DD6-4E99-A138-97B853E32D3C}"/>
              </a:ext>
            </a:extLst>
          </p:cNvPr>
          <p:cNvSpPr/>
          <p:nvPr/>
        </p:nvSpPr>
        <p:spPr>
          <a:xfrm>
            <a:off x="2984788" y="3225193"/>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FA8DC373-6C83-4E42-A014-022A94107F75}"/>
              </a:ext>
            </a:extLst>
          </p:cNvPr>
          <p:cNvSpPr/>
          <p:nvPr/>
        </p:nvSpPr>
        <p:spPr>
          <a:xfrm>
            <a:off x="2344763" y="3014858"/>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079BBFDE-675C-454E-A4DB-088D18DC68D0}"/>
              </a:ext>
            </a:extLst>
          </p:cNvPr>
          <p:cNvSpPr/>
          <p:nvPr/>
        </p:nvSpPr>
        <p:spPr>
          <a:xfrm>
            <a:off x="1693980" y="3181611"/>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439B387E-33A3-4470-BF35-849FFD5C8A1D}"/>
              </a:ext>
            </a:extLst>
          </p:cNvPr>
          <p:cNvSpPr/>
          <p:nvPr/>
        </p:nvSpPr>
        <p:spPr>
          <a:xfrm>
            <a:off x="1155174" y="2805050"/>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77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2"/>
                                        </p:tgtEl>
                                        <p:attrNameLst>
                                          <p:attrName>style.visibility</p:attrName>
                                        </p:attrNameLst>
                                      </p:cBhvr>
                                      <p:to>
                                        <p:strVal val="visible"/>
                                      </p:to>
                                    </p:set>
                                    <p:animEffect transition="in" filter="fade">
                                      <p:cBhvr>
                                        <p:cTn id="42" dur="500"/>
                                        <p:tgtEl>
                                          <p:spTgt spid="62"/>
                                        </p:tgtEl>
                                      </p:cBhvr>
                                    </p:animEffect>
                                  </p:childTnLst>
                                </p:cTn>
                              </p:par>
                              <p:par>
                                <p:cTn id="43" presetID="10" presetClass="entr" presetSubtype="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1"/>
                                        </p:tgtEl>
                                        <p:attrNameLst>
                                          <p:attrName>style.visibility</p:attrName>
                                        </p:attrNameLst>
                                      </p:cBhvr>
                                      <p:to>
                                        <p:strVal val="visible"/>
                                      </p:to>
                                    </p:set>
                                    <p:animEffect transition="in" filter="fade">
                                      <p:cBhvr>
                                        <p:cTn id="48" dur="500"/>
                                        <p:tgtEl>
                                          <p:spTgt spid="61"/>
                                        </p:tgtEl>
                                      </p:cBhvr>
                                    </p:animEffect>
                                  </p:childTnLst>
                                </p:cTn>
                              </p:par>
                              <p:par>
                                <p:cTn id="49" presetID="10"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fade">
                                      <p:cBhvr>
                                        <p:cTn id="51" dur="500"/>
                                        <p:tgtEl>
                                          <p:spTgt spid="2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500"/>
                                        <p:tgtEl>
                                          <p:spTgt spid="6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59"/>
                                        </p:tgtEl>
                                        <p:attrNameLst>
                                          <p:attrName>style.visibility</p:attrName>
                                        </p:attrNameLst>
                                      </p:cBhvr>
                                      <p:to>
                                        <p:strVal val="visible"/>
                                      </p:to>
                                    </p:set>
                                    <p:animEffect transition="in" filter="fade">
                                      <p:cBhvr>
                                        <p:cTn id="59" dur="500"/>
                                        <p:tgtEl>
                                          <p:spTgt spid="59"/>
                                        </p:tgtEl>
                                      </p:cBhvr>
                                    </p:animEffect>
                                  </p:childTnLst>
                                </p:cTn>
                              </p:par>
                              <p:par>
                                <p:cTn id="60" presetID="10" presetClass="entr" presetSubtype="0" fill="hold" nodeType="with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fade">
                                      <p:cBhvr>
                                        <p:cTn id="62" dur="500"/>
                                        <p:tgtEl>
                                          <p:spTgt spid="3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fade">
                                      <p:cBhvr>
                                        <p:cTn id="65" dur="500"/>
                                        <p:tgtEl>
                                          <p:spTgt spid="58"/>
                                        </p:tgtEl>
                                      </p:cBhvr>
                                    </p:animEffect>
                                  </p:childTnLst>
                                </p:cTn>
                              </p:par>
                              <p:par>
                                <p:cTn id="66" presetID="10" presetClass="entr" presetSubtype="0" fill="hold" nodeType="with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fade">
                                      <p:cBhvr>
                                        <p:cTn id="68" dur="500"/>
                                        <p:tgtEl>
                                          <p:spTgt spid="33"/>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500"/>
                                        <p:tgtEl>
                                          <p:spTgt spid="57"/>
                                        </p:tgtEl>
                                      </p:cBhvr>
                                    </p:animEffect>
                                  </p:childTnLst>
                                </p:cTn>
                              </p:par>
                              <p:par>
                                <p:cTn id="72" presetID="10" presetClass="entr" presetSubtype="0" fill="hold" nodeType="with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500"/>
                                        <p:tgtEl>
                                          <p:spTgt spid="3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56"/>
                                        </p:tgtEl>
                                        <p:attrNameLst>
                                          <p:attrName>style.visibility</p:attrName>
                                        </p:attrNameLst>
                                      </p:cBhvr>
                                      <p:to>
                                        <p:strVal val="visible"/>
                                      </p:to>
                                    </p:set>
                                    <p:animEffect transition="in" filter="fade">
                                      <p:cBhvr>
                                        <p:cTn id="79" dur="500"/>
                                        <p:tgtEl>
                                          <p:spTgt spid="56"/>
                                        </p:tgtEl>
                                      </p:cBhvr>
                                    </p:animEffect>
                                  </p:childTnLst>
                                </p:cTn>
                              </p:par>
                              <p:par>
                                <p:cTn id="80" presetID="10" presetClass="entr" presetSubtype="0" fill="hold" nodeType="with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fade">
                                      <p:cBhvr>
                                        <p:cTn id="82" dur="500"/>
                                        <p:tgtEl>
                                          <p:spTgt spid="4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fade">
                                      <p:cBhvr>
                                        <p:cTn id="85" dur="500"/>
                                        <p:tgtEl>
                                          <p:spTgt spid="55"/>
                                        </p:tgtEl>
                                      </p:cBhvr>
                                    </p:animEffect>
                                  </p:childTnLst>
                                </p:cTn>
                              </p:par>
                              <p:par>
                                <p:cTn id="86" presetID="10" presetClass="entr" presetSubtype="0" fill="hold"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500"/>
                                        <p:tgtEl>
                                          <p:spTgt spid="42"/>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500"/>
                                        <p:tgtEl>
                                          <p:spTgt spid="54"/>
                                        </p:tgtEl>
                                      </p:cBhvr>
                                    </p:animEffect>
                                  </p:childTnLst>
                                </p:cTn>
                              </p:par>
                              <p:par>
                                <p:cTn id="92" presetID="10" presetClass="entr" presetSubtype="0" fill="hold" nodeType="with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fade">
                                      <p:cBhvr>
                                        <p:cTn id="94" dur="500"/>
                                        <p:tgtEl>
                                          <p:spTgt spid="44"/>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53"/>
                                        </p:tgtEl>
                                        <p:attrNameLst>
                                          <p:attrName>style.visibility</p:attrName>
                                        </p:attrNameLst>
                                      </p:cBhvr>
                                      <p:to>
                                        <p:strVal val="visible"/>
                                      </p:to>
                                    </p:set>
                                    <p:animEffect transition="in" filter="fade">
                                      <p:cBhvr>
                                        <p:cTn id="99" dur="500"/>
                                        <p:tgtEl>
                                          <p:spTgt spid="53"/>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fade">
                                      <p:cBhvr>
                                        <p:cTn id="104" dur="500"/>
                                        <p:tgtEl>
                                          <p:spTgt spid="46"/>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52"/>
                                        </p:tgtEl>
                                        <p:attrNameLst>
                                          <p:attrName>style.visibility</p:attrName>
                                        </p:attrNameLst>
                                      </p:cBhvr>
                                      <p:to>
                                        <p:strVal val="visible"/>
                                      </p:to>
                                    </p:set>
                                    <p:animEffect transition="in" filter="fade">
                                      <p:cBhvr>
                                        <p:cTn id="107" dur="500"/>
                                        <p:tgtEl>
                                          <p:spTgt spid="52"/>
                                        </p:tgtEl>
                                      </p:cBhvr>
                                    </p:animEffect>
                                  </p:childTnLst>
                                </p:cTn>
                              </p:par>
                              <p:par>
                                <p:cTn id="108" presetID="10" presetClass="entr" presetSubtype="0" fill="hold" nodeType="withEffect">
                                  <p:stCondLst>
                                    <p:cond delay="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500"/>
                                        <p:tgtEl>
                                          <p:spTgt spid="47"/>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51"/>
                                        </p:tgtEl>
                                        <p:attrNameLst>
                                          <p:attrName>style.visibility</p:attrName>
                                        </p:attrNameLst>
                                      </p:cBhvr>
                                      <p:to>
                                        <p:strVal val="visible"/>
                                      </p:to>
                                    </p:set>
                                    <p:animEffect transition="in" filter="fade">
                                      <p:cBhvr>
                                        <p:cTn id="113" dur="500"/>
                                        <p:tgtEl>
                                          <p:spTgt spid="51"/>
                                        </p:tgtEl>
                                      </p:cBhvr>
                                    </p:animEffect>
                                  </p:childTnLst>
                                </p:cTn>
                              </p:par>
                              <p:par>
                                <p:cTn id="114" presetID="10" presetClass="entr" presetSubtype="0" fill="hold" nodeType="with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fade">
                                      <p:cBhvr>
                                        <p:cTn id="11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2"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8EF271-E3EB-4647-971B-3E60F6DD96FD}"/>
              </a:ext>
            </a:extLst>
          </p:cNvPr>
          <p:cNvSpPr txBox="1"/>
          <p:nvPr/>
        </p:nvSpPr>
        <p:spPr>
          <a:xfrm>
            <a:off x="106471" y="2248360"/>
            <a:ext cx="8931058" cy="769441"/>
          </a:xfrm>
          <a:prstGeom prst="rect">
            <a:avLst/>
          </a:prstGeom>
          <a:noFill/>
        </p:spPr>
        <p:txBody>
          <a:bodyPr wrap="square">
            <a:spAutoFit/>
          </a:bodyPr>
          <a:lstStyle/>
          <a:p>
            <a:pPr algn="ctr"/>
            <a:r>
              <a:rPr lang="en-US" sz="4400" dirty="0">
                <a:solidFill>
                  <a:schemeClr val="bg1"/>
                </a:solidFill>
              </a:rPr>
              <a:t>Bryan Allan</a:t>
            </a:r>
          </a:p>
        </p:txBody>
      </p:sp>
      <p:sp>
        <p:nvSpPr>
          <p:cNvPr id="2" name="TextBox 1">
            <a:extLst>
              <a:ext uri="{FF2B5EF4-FFF2-40B4-BE49-F238E27FC236}">
                <a16:creationId xmlns:a16="http://schemas.microsoft.com/office/drawing/2014/main" id="{FDF98E78-CE7D-46CE-AA19-F8A3102764E2}"/>
              </a:ext>
            </a:extLst>
          </p:cNvPr>
          <p:cNvSpPr txBox="1"/>
          <p:nvPr/>
        </p:nvSpPr>
        <p:spPr>
          <a:xfrm>
            <a:off x="3219189" y="3017801"/>
            <a:ext cx="1352811" cy="707886"/>
          </a:xfrm>
          <a:prstGeom prst="rect">
            <a:avLst/>
          </a:prstGeom>
          <a:noFill/>
        </p:spPr>
        <p:txBody>
          <a:bodyPr wrap="square" rtlCol="0">
            <a:spAutoFit/>
          </a:bodyPr>
          <a:lstStyle/>
          <a:p>
            <a:r>
              <a:rPr lang="en-US" sz="4000" dirty="0">
                <a:solidFill>
                  <a:srgbClr val="FFFF00"/>
                </a:solidFill>
              </a:rPr>
              <a:t>Ryan</a:t>
            </a:r>
          </a:p>
        </p:txBody>
      </p:sp>
      <p:sp>
        <p:nvSpPr>
          <p:cNvPr id="4" name="TextBox 3">
            <a:extLst>
              <a:ext uri="{FF2B5EF4-FFF2-40B4-BE49-F238E27FC236}">
                <a16:creationId xmlns:a16="http://schemas.microsoft.com/office/drawing/2014/main" id="{6CAB2F88-F1AC-4008-BADC-4696B5EBBEE1}"/>
              </a:ext>
            </a:extLst>
          </p:cNvPr>
          <p:cNvSpPr txBox="1"/>
          <p:nvPr/>
        </p:nvSpPr>
        <p:spPr>
          <a:xfrm>
            <a:off x="3219189" y="3725687"/>
            <a:ext cx="1954060" cy="707886"/>
          </a:xfrm>
          <a:prstGeom prst="rect">
            <a:avLst/>
          </a:prstGeom>
          <a:noFill/>
        </p:spPr>
        <p:txBody>
          <a:bodyPr wrap="square" rtlCol="0">
            <a:spAutoFit/>
          </a:bodyPr>
          <a:lstStyle/>
          <a:p>
            <a:r>
              <a:rPr lang="en-US" sz="4000" dirty="0">
                <a:solidFill>
                  <a:srgbClr val="FFFF00"/>
                </a:solidFill>
              </a:rPr>
              <a:t>Brian</a:t>
            </a:r>
          </a:p>
        </p:txBody>
      </p:sp>
      <p:sp>
        <p:nvSpPr>
          <p:cNvPr id="6" name="TextBox 5">
            <a:extLst>
              <a:ext uri="{FF2B5EF4-FFF2-40B4-BE49-F238E27FC236}">
                <a16:creationId xmlns:a16="http://schemas.microsoft.com/office/drawing/2014/main" id="{5892991A-D567-4DAF-ACFC-CBC9C7A1047E}"/>
              </a:ext>
            </a:extLst>
          </p:cNvPr>
          <p:cNvSpPr txBox="1"/>
          <p:nvPr/>
        </p:nvSpPr>
        <p:spPr>
          <a:xfrm>
            <a:off x="3219189" y="4422494"/>
            <a:ext cx="1954060" cy="707886"/>
          </a:xfrm>
          <a:prstGeom prst="rect">
            <a:avLst/>
          </a:prstGeom>
          <a:noFill/>
        </p:spPr>
        <p:txBody>
          <a:bodyPr wrap="square" rtlCol="0">
            <a:spAutoFit/>
          </a:bodyPr>
          <a:lstStyle/>
          <a:p>
            <a:r>
              <a:rPr lang="en-US" sz="4000" dirty="0">
                <a:solidFill>
                  <a:srgbClr val="FFFF00"/>
                </a:solidFill>
              </a:rPr>
              <a:t>Brain</a:t>
            </a:r>
          </a:p>
        </p:txBody>
      </p:sp>
      <p:sp>
        <p:nvSpPr>
          <p:cNvPr id="7" name="TextBox 6">
            <a:extLst>
              <a:ext uri="{FF2B5EF4-FFF2-40B4-BE49-F238E27FC236}">
                <a16:creationId xmlns:a16="http://schemas.microsoft.com/office/drawing/2014/main" id="{9B0E33AD-B1FF-475B-9B8B-F478B953A2E1}"/>
              </a:ext>
            </a:extLst>
          </p:cNvPr>
          <p:cNvSpPr txBox="1"/>
          <p:nvPr/>
        </p:nvSpPr>
        <p:spPr>
          <a:xfrm>
            <a:off x="4572000" y="3030916"/>
            <a:ext cx="1352811" cy="707886"/>
          </a:xfrm>
          <a:prstGeom prst="rect">
            <a:avLst/>
          </a:prstGeom>
          <a:noFill/>
        </p:spPr>
        <p:txBody>
          <a:bodyPr wrap="square" rtlCol="0">
            <a:spAutoFit/>
          </a:bodyPr>
          <a:lstStyle/>
          <a:p>
            <a:r>
              <a:rPr lang="en-US" sz="4000" dirty="0">
                <a:solidFill>
                  <a:srgbClr val="33CC33"/>
                </a:solidFill>
              </a:rPr>
              <a:t>Alan</a:t>
            </a:r>
          </a:p>
        </p:txBody>
      </p:sp>
      <p:sp>
        <p:nvSpPr>
          <p:cNvPr id="8" name="TextBox 7">
            <a:extLst>
              <a:ext uri="{FF2B5EF4-FFF2-40B4-BE49-F238E27FC236}">
                <a16:creationId xmlns:a16="http://schemas.microsoft.com/office/drawing/2014/main" id="{50989EBF-2877-48E2-BD93-415E62C27C04}"/>
              </a:ext>
            </a:extLst>
          </p:cNvPr>
          <p:cNvSpPr txBox="1"/>
          <p:nvPr/>
        </p:nvSpPr>
        <p:spPr>
          <a:xfrm>
            <a:off x="4572000" y="3751917"/>
            <a:ext cx="1691015" cy="707886"/>
          </a:xfrm>
          <a:prstGeom prst="rect">
            <a:avLst/>
          </a:prstGeom>
          <a:noFill/>
        </p:spPr>
        <p:txBody>
          <a:bodyPr wrap="square" rtlCol="0">
            <a:spAutoFit/>
          </a:bodyPr>
          <a:lstStyle/>
          <a:p>
            <a:r>
              <a:rPr lang="en-US" sz="4000" dirty="0">
                <a:solidFill>
                  <a:srgbClr val="33CC33"/>
                </a:solidFill>
              </a:rPr>
              <a:t>Allen</a:t>
            </a:r>
          </a:p>
        </p:txBody>
      </p:sp>
    </p:spTree>
    <p:extLst>
      <p:ext uri="{BB962C8B-B14F-4D97-AF65-F5344CB8AC3E}">
        <p14:creationId xmlns:p14="http://schemas.microsoft.com/office/powerpoint/2010/main" val="370554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254B8EE3-1C3B-4B8B-9AA4-78F839608EBD}"/>
                  </a:ext>
                </a:extLst>
              </p14:cNvPr>
              <p14:cNvContentPartPr/>
              <p14:nvPr/>
            </p14:nvContentPartPr>
            <p14:xfrm>
              <a:off x="2187720" y="3044880"/>
              <a:ext cx="3795480" cy="1884600"/>
            </p14:xfrm>
          </p:contentPart>
        </mc:Choice>
        <mc:Fallback>
          <p:pic>
            <p:nvPicPr>
              <p:cNvPr id="4" name="Ink 3">
                <a:extLst>
                  <a:ext uri="{FF2B5EF4-FFF2-40B4-BE49-F238E27FC236}">
                    <a16:creationId xmlns:a16="http://schemas.microsoft.com/office/drawing/2014/main" id="{254B8EE3-1C3B-4B8B-9AA4-78F839608EBD}"/>
                  </a:ext>
                </a:extLst>
              </p:cNvPr>
              <p:cNvPicPr/>
              <p:nvPr/>
            </p:nvPicPr>
            <p:blipFill>
              <a:blip r:embed="rId3"/>
              <a:stretch>
                <a:fillRect/>
              </a:stretch>
            </p:blipFill>
            <p:spPr>
              <a:xfrm>
                <a:off x="2178360" y="3035520"/>
                <a:ext cx="3814200" cy="1903320"/>
              </a:xfrm>
              <a:prstGeom prst="rect">
                <a:avLst/>
              </a:prstGeom>
            </p:spPr>
          </p:pic>
        </mc:Fallback>
      </mc:AlternateContent>
    </p:spTree>
    <p:extLst>
      <p:ext uri="{BB962C8B-B14F-4D97-AF65-F5344CB8AC3E}">
        <p14:creationId xmlns:p14="http://schemas.microsoft.com/office/powerpoint/2010/main" val="836766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CC9C8FB-8147-47BC-BF1E-3F3F115169FC}"/>
              </a:ext>
            </a:extLst>
          </p:cNvPr>
          <p:cNvSpPr/>
          <p:nvPr/>
        </p:nvSpPr>
        <p:spPr>
          <a:xfrm>
            <a:off x="3983277" y="250521"/>
            <a:ext cx="1277655" cy="964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FDC63418-C4A7-4687-9B21-D66A39DB0EDB}"/>
              </a:ext>
            </a:extLst>
          </p:cNvPr>
          <p:cNvCxnSpPr>
            <a:cxnSpLocks/>
          </p:cNvCxnSpPr>
          <p:nvPr/>
        </p:nvCxnSpPr>
        <p:spPr>
          <a:xfrm flipH="1">
            <a:off x="2802179" y="965546"/>
            <a:ext cx="1365338" cy="1075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4035DB6-0686-488A-AD19-B7B21878807B}"/>
              </a:ext>
            </a:extLst>
          </p:cNvPr>
          <p:cNvCxnSpPr>
            <a:cxnSpLocks/>
            <a:endCxn id="18" idx="0"/>
          </p:cNvCxnSpPr>
          <p:nvPr/>
        </p:nvCxnSpPr>
        <p:spPr>
          <a:xfrm flipH="1">
            <a:off x="3854351" y="1169617"/>
            <a:ext cx="454604" cy="112056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D44D257-C71A-4A55-9617-EAC805363C3A}"/>
              </a:ext>
            </a:extLst>
          </p:cNvPr>
          <p:cNvCxnSpPr>
            <a:cxnSpLocks/>
          </p:cNvCxnSpPr>
          <p:nvPr/>
        </p:nvCxnSpPr>
        <p:spPr>
          <a:xfrm>
            <a:off x="4874715" y="1215025"/>
            <a:ext cx="398745" cy="1075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C68BF2-8C26-40D6-BC74-F1AB040B8738}"/>
              </a:ext>
            </a:extLst>
          </p:cNvPr>
          <p:cNvCxnSpPr>
            <a:cxnSpLocks/>
            <a:stCxn id="22" idx="0"/>
          </p:cNvCxnSpPr>
          <p:nvPr/>
        </p:nvCxnSpPr>
        <p:spPr>
          <a:xfrm flipH="1" flipV="1">
            <a:off x="5224398" y="902919"/>
            <a:ext cx="1276068" cy="784966"/>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E2B9411E-BF1F-4645-8090-DFAB4D614266}"/>
              </a:ext>
            </a:extLst>
          </p:cNvPr>
          <p:cNvSpPr/>
          <p:nvPr/>
        </p:nvSpPr>
        <p:spPr>
          <a:xfrm>
            <a:off x="2181618" y="1828801"/>
            <a:ext cx="739038" cy="678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957F870-553B-413B-BA7B-95195AD8F429}"/>
              </a:ext>
            </a:extLst>
          </p:cNvPr>
          <p:cNvSpPr/>
          <p:nvPr/>
        </p:nvSpPr>
        <p:spPr>
          <a:xfrm>
            <a:off x="3484832" y="2290177"/>
            <a:ext cx="739038" cy="678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1C15A711-C26D-4036-916E-BAEA15AC6593}"/>
              </a:ext>
            </a:extLst>
          </p:cNvPr>
          <p:cNvSpPr/>
          <p:nvPr/>
        </p:nvSpPr>
        <p:spPr>
          <a:xfrm>
            <a:off x="4905516" y="2156565"/>
            <a:ext cx="739038" cy="678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8776B5A-C9A0-4130-A1EF-0F0D480D7FC2}"/>
              </a:ext>
            </a:extLst>
          </p:cNvPr>
          <p:cNvSpPr/>
          <p:nvPr/>
        </p:nvSpPr>
        <p:spPr>
          <a:xfrm>
            <a:off x="6130947" y="1687885"/>
            <a:ext cx="739038" cy="6784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763AE2D7-C60E-4F70-BFE1-2F0DBB55A3B1}"/>
              </a:ext>
            </a:extLst>
          </p:cNvPr>
          <p:cNvCxnSpPr>
            <a:cxnSpLocks/>
          </p:cNvCxnSpPr>
          <p:nvPr/>
        </p:nvCxnSpPr>
        <p:spPr>
          <a:xfrm flipH="1">
            <a:off x="1617442" y="2297482"/>
            <a:ext cx="596000" cy="884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B7B022F-0650-4982-80FE-07936C2D34A6}"/>
              </a:ext>
            </a:extLst>
          </p:cNvPr>
          <p:cNvCxnSpPr>
            <a:cxnSpLocks/>
          </p:cNvCxnSpPr>
          <p:nvPr/>
        </p:nvCxnSpPr>
        <p:spPr>
          <a:xfrm flipH="1">
            <a:off x="2087338" y="2495811"/>
            <a:ext cx="360106" cy="884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06BECFB-8C96-4341-A24D-37B75DF5F55F}"/>
              </a:ext>
            </a:extLst>
          </p:cNvPr>
          <p:cNvCxnSpPr>
            <a:cxnSpLocks/>
          </p:cNvCxnSpPr>
          <p:nvPr/>
        </p:nvCxnSpPr>
        <p:spPr>
          <a:xfrm>
            <a:off x="2602996" y="2482243"/>
            <a:ext cx="22631" cy="88830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A827073-0E83-4B65-9DF6-78494C2D40B8}"/>
              </a:ext>
            </a:extLst>
          </p:cNvPr>
          <p:cNvCxnSpPr>
            <a:cxnSpLocks/>
          </p:cNvCxnSpPr>
          <p:nvPr/>
        </p:nvCxnSpPr>
        <p:spPr>
          <a:xfrm flipH="1">
            <a:off x="3399747" y="2867942"/>
            <a:ext cx="211434" cy="7145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6ACE169-0487-429D-8F77-5498B520D03B}"/>
              </a:ext>
            </a:extLst>
          </p:cNvPr>
          <p:cNvCxnSpPr>
            <a:cxnSpLocks/>
          </p:cNvCxnSpPr>
          <p:nvPr/>
        </p:nvCxnSpPr>
        <p:spPr>
          <a:xfrm flipH="1">
            <a:off x="3799521" y="2874205"/>
            <a:ext cx="54830" cy="917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D64756C-9B63-444B-8759-7F924438B6D8}"/>
              </a:ext>
            </a:extLst>
          </p:cNvPr>
          <p:cNvCxnSpPr>
            <a:cxnSpLocks/>
          </p:cNvCxnSpPr>
          <p:nvPr/>
        </p:nvCxnSpPr>
        <p:spPr>
          <a:xfrm>
            <a:off x="3994201" y="2901343"/>
            <a:ext cx="121109" cy="6811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5053E77-B6C7-4ECE-ABBE-7CC7A1254A8C}"/>
              </a:ext>
            </a:extLst>
          </p:cNvPr>
          <p:cNvCxnSpPr>
            <a:cxnSpLocks/>
          </p:cNvCxnSpPr>
          <p:nvPr/>
        </p:nvCxnSpPr>
        <p:spPr>
          <a:xfrm flipH="1">
            <a:off x="4975459" y="2739546"/>
            <a:ext cx="98628" cy="925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8CDBF6E-D414-4B4F-A631-57167DD7744D}"/>
              </a:ext>
            </a:extLst>
          </p:cNvPr>
          <p:cNvCxnSpPr>
            <a:cxnSpLocks/>
          </p:cNvCxnSpPr>
          <p:nvPr/>
        </p:nvCxnSpPr>
        <p:spPr>
          <a:xfrm>
            <a:off x="5379415" y="2779213"/>
            <a:ext cx="0" cy="9973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64719B6-1AB0-4491-8C07-9B9A5EE7BBCE}"/>
              </a:ext>
            </a:extLst>
          </p:cNvPr>
          <p:cNvCxnSpPr>
            <a:cxnSpLocks/>
          </p:cNvCxnSpPr>
          <p:nvPr/>
        </p:nvCxnSpPr>
        <p:spPr>
          <a:xfrm>
            <a:off x="5592100" y="2603329"/>
            <a:ext cx="205118" cy="1046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51B4E22-B694-42FA-9EA3-8889167DA9E5}"/>
              </a:ext>
            </a:extLst>
          </p:cNvPr>
          <p:cNvCxnSpPr>
            <a:cxnSpLocks/>
          </p:cNvCxnSpPr>
          <p:nvPr/>
        </p:nvCxnSpPr>
        <p:spPr>
          <a:xfrm flipH="1">
            <a:off x="6166755" y="2253119"/>
            <a:ext cx="98628" cy="925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4B5A9FD-F4FD-4A59-9317-1298BC0D1A9A}"/>
              </a:ext>
            </a:extLst>
          </p:cNvPr>
          <p:cNvCxnSpPr>
            <a:cxnSpLocks/>
            <a:stCxn id="22" idx="4"/>
          </p:cNvCxnSpPr>
          <p:nvPr/>
        </p:nvCxnSpPr>
        <p:spPr>
          <a:xfrm>
            <a:off x="6500466" y="2366378"/>
            <a:ext cx="85140" cy="886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A1ADB0C-B273-49A5-98A5-79744BE12314}"/>
              </a:ext>
            </a:extLst>
          </p:cNvPr>
          <p:cNvCxnSpPr>
            <a:cxnSpLocks/>
          </p:cNvCxnSpPr>
          <p:nvPr/>
        </p:nvCxnSpPr>
        <p:spPr>
          <a:xfrm>
            <a:off x="6831456" y="2126555"/>
            <a:ext cx="130926" cy="761477"/>
          </a:xfrm>
          <a:prstGeom prst="line">
            <a:avLst/>
          </a:prstGeom>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5C3115B0-93AA-42C6-903A-35965CD63A09}"/>
              </a:ext>
            </a:extLst>
          </p:cNvPr>
          <p:cNvSpPr/>
          <p:nvPr/>
        </p:nvSpPr>
        <p:spPr>
          <a:xfrm>
            <a:off x="6914913" y="2739546"/>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4FB18512-8AB0-4665-9B81-8B7F9C21F805}"/>
              </a:ext>
            </a:extLst>
          </p:cNvPr>
          <p:cNvSpPr/>
          <p:nvPr/>
        </p:nvSpPr>
        <p:spPr>
          <a:xfrm>
            <a:off x="6375744" y="3151344"/>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778CE97-1672-4990-9810-9D5D00332309}"/>
              </a:ext>
            </a:extLst>
          </p:cNvPr>
          <p:cNvSpPr/>
          <p:nvPr/>
        </p:nvSpPr>
        <p:spPr>
          <a:xfrm>
            <a:off x="5786846" y="2867942"/>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43E45DDE-7821-4989-8E54-3B5238D1C396}"/>
              </a:ext>
            </a:extLst>
          </p:cNvPr>
          <p:cNvSpPr/>
          <p:nvPr/>
        </p:nvSpPr>
        <p:spPr>
          <a:xfrm>
            <a:off x="5580117" y="3511724"/>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83836925-9FE5-4AAF-96DB-46662EDFC0F1}"/>
              </a:ext>
            </a:extLst>
          </p:cNvPr>
          <p:cNvSpPr/>
          <p:nvPr/>
        </p:nvSpPr>
        <p:spPr>
          <a:xfrm>
            <a:off x="5005462" y="3697793"/>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5F9B4896-199D-43C4-AC08-D29421140FA9}"/>
              </a:ext>
            </a:extLst>
          </p:cNvPr>
          <p:cNvSpPr/>
          <p:nvPr/>
        </p:nvSpPr>
        <p:spPr>
          <a:xfrm>
            <a:off x="4520621" y="3319397"/>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4CBC089E-FED1-4C00-B1BD-6C55DCC0D81A}"/>
              </a:ext>
            </a:extLst>
          </p:cNvPr>
          <p:cNvSpPr/>
          <p:nvPr/>
        </p:nvSpPr>
        <p:spPr>
          <a:xfrm>
            <a:off x="3874198" y="3316789"/>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C9370123-5892-4518-9A2A-E3008EE0A2EC}"/>
              </a:ext>
            </a:extLst>
          </p:cNvPr>
          <p:cNvSpPr/>
          <p:nvPr/>
        </p:nvSpPr>
        <p:spPr>
          <a:xfrm>
            <a:off x="3396639" y="3692050"/>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F66E9F69-6DD6-4E99-A138-97B853E32D3C}"/>
              </a:ext>
            </a:extLst>
          </p:cNvPr>
          <p:cNvSpPr/>
          <p:nvPr/>
        </p:nvSpPr>
        <p:spPr>
          <a:xfrm>
            <a:off x="2984788" y="3225193"/>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FA8DC373-6C83-4E42-A014-022A94107F75}"/>
              </a:ext>
            </a:extLst>
          </p:cNvPr>
          <p:cNvSpPr/>
          <p:nvPr/>
        </p:nvSpPr>
        <p:spPr>
          <a:xfrm>
            <a:off x="2344763" y="3014858"/>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079BBFDE-675C-454E-A4DB-088D18DC68D0}"/>
              </a:ext>
            </a:extLst>
          </p:cNvPr>
          <p:cNvSpPr/>
          <p:nvPr/>
        </p:nvSpPr>
        <p:spPr>
          <a:xfrm>
            <a:off x="1693980" y="3181611"/>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439B387E-33A3-4470-BF35-849FFD5C8A1D}"/>
              </a:ext>
            </a:extLst>
          </p:cNvPr>
          <p:cNvSpPr/>
          <p:nvPr/>
        </p:nvSpPr>
        <p:spPr>
          <a:xfrm>
            <a:off x="1155174" y="2805050"/>
            <a:ext cx="586638" cy="526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6621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8EF271-E3EB-4647-971B-3E60F6DD96FD}"/>
              </a:ext>
            </a:extLst>
          </p:cNvPr>
          <p:cNvSpPr txBox="1"/>
          <p:nvPr/>
        </p:nvSpPr>
        <p:spPr>
          <a:xfrm>
            <a:off x="106471" y="1720840"/>
            <a:ext cx="8931058" cy="3416320"/>
          </a:xfrm>
          <a:prstGeom prst="rect">
            <a:avLst/>
          </a:prstGeom>
          <a:noFill/>
        </p:spPr>
        <p:txBody>
          <a:bodyPr wrap="square">
            <a:spAutoFit/>
          </a:bodyPr>
          <a:lstStyle/>
          <a:p>
            <a:r>
              <a:rPr lang="en-US" sz="3600" b="0" i="0" dirty="0">
                <a:solidFill>
                  <a:schemeClr val="bg1"/>
                </a:solidFill>
                <a:effectLst/>
                <a:latin typeface="system-ui"/>
              </a:rPr>
              <a:t>All Scripture is breathed out by God and profitable for teaching, for reproof, for correction, and for training in righteousness, that the man of God may be complete, equipped for every good work.</a:t>
            </a:r>
            <a:r>
              <a:rPr lang="en-US" sz="3600" dirty="0">
                <a:solidFill>
                  <a:schemeClr val="bg1"/>
                </a:solidFill>
                <a:latin typeface="system-ui"/>
              </a:rPr>
              <a:t>												  						   </a:t>
            </a:r>
            <a:r>
              <a:rPr lang="en-US" sz="3600" i="1" dirty="0">
                <a:solidFill>
                  <a:schemeClr val="bg1"/>
                </a:solidFill>
                <a:latin typeface="system-ui"/>
              </a:rPr>
              <a:t>2 Timothy 3:16-17</a:t>
            </a:r>
            <a:endParaRPr lang="en-US" sz="3600" i="1" dirty="0">
              <a:solidFill>
                <a:schemeClr val="bg1"/>
              </a:solidFill>
            </a:endParaRPr>
          </a:p>
        </p:txBody>
      </p:sp>
    </p:spTree>
    <p:extLst>
      <p:ext uri="{BB962C8B-B14F-4D97-AF65-F5344CB8AC3E}">
        <p14:creationId xmlns:p14="http://schemas.microsoft.com/office/powerpoint/2010/main" val="296930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0CB0B8-5449-4A61-A873-BCF3722A4A37}"/>
              </a:ext>
            </a:extLst>
          </p:cNvPr>
          <p:cNvSpPr txBox="1"/>
          <p:nvPr/>
        </p:nvSpPr>
        <p:spPr>
          <a:xfrm>
            <a:off x="0" y="2705622"/>
            <a:ext cx="9144000" cy="1015663"/>
          </a:xfrm>
          <a:prstGeom prst="rect">
            <a:avLst/>
          </a:prstGeom>
          <a:noFill/>
        </p:spPr>
        <p:txBody>
          <a:bodyPr wrap="square" rtlCol="0">
            <a:spAutoFit/>
          </a:bodyPr>
          <a:lstStyle/>
          <a:p>
            <a:pPr algn="ctr"/>
            <a:r>
              <a:rPr lang="en-US" sz="6000" b="1" dirty="0">
                <a:solidFill>
                  <a:schemeClr val="bg1"/>
                </a:solidFill>
              </a:rPr>
              <a:t>Bible</a:t>
            </a:r>
          </a:p>
        </p:txBody>
      </p:sp>
    </p:spTree>
    <p:extLst>
      <p:ext uri="{BB962C8B-B14F-4D97-AF65-F5344CB8AC3E}">
        <p14:creationId xmlns:p14="http://schemas.microsoft.com/office/powerpoint/2010/main" val="261799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0CB0B8-5449-4A61-A873-BCF3722A4A37}"/>
              </a:ext>
            </a:extLst>
          </p:cNvPr>
          <p:cNvSpPr txBox="1"/>
          <p:nvPr/>
        </p:nvSpPr>
        <p:spPr>
          <a:xfrm>
            <a:off x="0" y="2459504"/>
            <a:ext cx="9144000" cy="1938992"/>
          </a:xfrm>
          <a:prstGeom prst="rect">
            <a:avLst/>
          </a:prstGeom>
          <a:noFill/>
        </p:spPr>
        <p:txBody>
          <a:bodyPr wrap="square" rtlCol="0">
            <a:spAutoFit/>
          </a:bodyPr>
          <a:lstStyle/>
          <a:p>
            <a:pPr algn="ctr"/>
            <a:r>
              <a:rPr lang="en-US" sz="6000" b="1" dirty="0">
                <a:solidFill>
                  <a:schemeClr val="bg1"/>
                </a:solidFill>
              </a:rPr>
              <a:t>Old Testament</a:t>
            </a:r>
          </a:p>
          <a:p>
            <a:pPr algn="ctr"/>
            <a:r>
              <a:rPr lang="en-US" sz="6000" b="1" dirty="0">
                <a:solidFill>
                  <a:schemeClr val="bg1"/>
                </a:solidFill>
              </a:rPr>
              <a:t>New Testament</a:t>
            </a:r>
          </a:p>
        </p:txBody>
      </p:sp>
    </p:spTree>
    <p:extLst>
      <p:ext uri="{BB962C8B-B14F-4D97-AF65-F5344CB8AC3E}">
        <p14:creationId xmlns:p14="http://schemas.microsoft.com/office/powerpoint/2010/main" val="2659132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0CB0B8-5449-4A61-A873-BCF3722A4A37}"/>
              </a:ext>
            </a:extLst>
          </p:cNvPr>
          <p:cNvSpPr txBox="1"/>
          <p:nvPr/>
        </p:nvSpPr>
        <p:spPr>
          <a:xfrm>
            <a:off x="0" y="1682891"/>
            <a:ext cx="9144000" cy="646331"/>
          </a:xfrm>
          <a:prstGeom prst="rect">
            <a:avLst/>
          </a:prstGeom>
          <a:noFill/>
        </p:spPr>
        <p:txBody>
          <a:bodyPr wrap="square" rtlCol="0">
            <a:spAutoFit/>
          </a:bodyPr>
          <a:lstStyle/>
          <a:p>
            <a:pPr algn="ctr"/>
            <a:r>
              <a:rPr lang="en-US" sz="3600" b="1" dirty="0">
                <a:solidFill>
                  <a:schemeClr val="bg1"/>
                </a:solidFill>
              </a:rPr>
              <a:t>Pentateuch (Genesis-Deuteronomy)</a:t>
            </a:r>
          </a:p>
        </p:txBody>
      </p:sp>
      <p:sp>
        <p:nvSpPr>
          <p:cNvPr id="3" name="TextBox 2">
            <a:extLst>
              <a:ext uri="{FF2B5EF4-FFF2-40B4-BE49-F238E27FC236}">
                <a16:creationId xmlns:a16="http://schemas.microsoft.com/office/drawing/2014/main" id="{41E1094B-6C97-4D5B-9A98-4EE6759943D0}"/>
              </a:ext>
            </a:extLst>
          </p:cNvPr>
          <p:cNvSpPr txBox="1"/>
          <p:nvPr/>
        </p:nvSpPr>
        <p:spPr>
          <a:xfrm>
            <a:off x="0" y="2329222"/>
            <a:ext cx="9144000" cy="646331"/>
          </a:xfrm>
          <a:prstGeom prst="rect">
            <a:avLst/>
          </a:prstGeom>
          <a:noFill/>
        </p:spPr>
        <p:txBody>
          <a:bodyPr wrap="square" rtlCol="0">
            <a:spAutoFit/>
          </a:bodyPr>
          <a:lstStyle/>
          <a:p>
            <a:pPr algn="ctr"/>
            <a:r>
              <a:rPr lang="en-US" sz="3600" b="1" dirty="0">
                <a:solidFill>
                  <a:schemeClr val="bg1"/>
                </a:solidFill>
              </a:rPr>
              <a:t>History (Joshua-Esther)</a:t>
            </a:r>
          </a:p>
        </p:txBody>
      </p:sp>
      <p:sp>
        <p:nvSpPr>
          <p:cNvPr id="5" name="TextBox 4">
            <a:extLst>
              <a:ext uri="{FF2B5EF4-FFF2-40B4-BE49-F238E27FC236}">
                <a16:creationId xmlns:a16="http://schemas.microsoft.com/office/drawing/2014/main" id="{BDA585B0-67BB-4BF1-A436-A72D578B2D47}"/>
              </a:ext>
            </a:extLst>
          </p:cNvPr>
          <p:cNvSpPr txBox="1"/>
          <p:nvPr/>
        </p:nvSpPr>
        <p:spPr>
          <a:xfrm>
            <a:off x="0" y="2975553"/>
            <a:ext cx="9144000" cy="646331"/>
          </a:xfrm>
          <a:prstGeom prst="rect">
            <a:avLst/>
          </a:prstGeom>
          <a:noFill/>
        </p:spPr>
        <p:txBody>
          <a:bodyPr wrap="square" rtlCol="0">
            <a:spAutoFit/>
          </a:bodyPr>
          <a:lstStyle/>
          <a:p>
            <a:pPr algn="ctr"/>
            <a:r>
              <a:rPr lang="en-US" sz="3600" b="1" dirty="0">
                <a:solidFill>
                  <a:schemeClr val="bg1"/>
                </a:solidFill>
              </a:rPr>
              <a:t>Poetry and Wisdom (Psalms-Song of Solomon)</a:t>
            </a:r>
          </a:p>
        </p:txBody>
      </p:sp>
      <p:sp>
        <p:nvSpPr>
          <p:cNvPr id="6" name="TextBox 5">
            <a:extLst>
              <a:ext uri="{FF2B5EF4-FFF2-40B4-BE49-F238E27FC236}">
                <a16:creationId xmlns:a16="http://schemas.microsoft.com/office/drawing/2014/main" id="{F59DAC65-7FD7-433A-901A-5D9FFF827DED}"/>
              </a:ext>
            </a:extLst>
          </p:cNvPr>
          <p:cNvSpPr txBox="1"/>
          <p:nvPr/>
        </p:nvSpPr>
        <p:spPr>
          <a:xfrm>
            <a:off x="0" y="3621884"/>
            <a:ext cx="9144000" cy="646331"/>
          </a:xfrm>
          <a:prstGeom prst="rect">
            <a:avLst/>
          </a:prstGeom>
          <a:noFill/>
        </p:spPr>
        <p:txBody>
          <a:bodyPr wrap="square" rtlCol="0">
            <a:spAutoFit/>
          </a:bodyPr>
          <a:lstStyle/>
          <a:p>
            <a:pPr algn="ctr"/>
            <a:r>
              <a:rPr lang="en-US" sz="3600" b="1" dirty="0">
                <a:solidFill>
                  <a:schemeClr val="bg1"/>
                </a:solidFill>
              </a:rPr>
              <a:t>Prophets (Isaiah-Malachi)</a:t>
            </a:r>
          </a:p>
        </p:txBody>
      </p:sp>
    </p:spTree>
    <p:extLst>
      <p:ext uri="{BB962C8B-B14F-4D97-AF65-F5344CB8AC3E}">
        <p14:creationId xmlns:p14="http://schemas.microsoft.com/office/powerpoint/2010/main" val="15924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0CB0B8-5449-4A61-A873-BCF3722A4A37}"/>
              </a:ext>
            </a:extLst>
          </p:cNvPr>
          <p:cNvSpPr txBox="1"/>
          <p:nvPr/>
        </p:nvSpPr>
        <p:spPr>
          <a:xfrm>
            <a:off x="0" y="1682891"/>
            <a:ext cx="9144000" cy="646331"/>
          </a:xfrm>
          <a:prstGeom prst="rect">
            <a:avLst/>
          </a:prstGeom>
          <a:noFill/>
        </p:spPr>
        <p:txBody>
          <a:bodyPr wrap="square" rtlCol="0">
            <a:spAutoFit/>
          </a:bodyPr>
          <a:lstStyle/>
          <a:p>
            <a:pPr algn="ctr"/>
            <a:r>
              <a:rPr lang="en-US" sz="3600" b="1" dirty="0">
                <a:solidFill>
                  <a:schemeClr val="bg1"/>
                </a:solidFill>
              </a:rPr>
              <a:t>Law</a:t>
            </a:r>
          </a:p>
        </p:txBody>
      </p:sp>
      <p:sp>
        <p:nvSpPr>
          <p:cNvPr id="3" name="TextBox 2">
            <a:extLst>
              <a:ext uri="{FF2B5EF4-FFF2-40B4-BE49-F238E27FC236}">
                <a16:creationId xmlns:a16="http://schemas.microsoft.com/office/drawing/2014/main" id="{41E1094B-6C97-4D5B-9A98-4EE6759943D0}"/>
              </a:ext>
            </a:extLst>
          </p:cNvPr>
          <p:cNvSpPr txBox="1"/>
          <p:nvPr/>
        </p:nvSpPr>
        <p:spPr>
          <a:xfrm>
            <a:off x="0" y="2329222"/>
            <a:ext cx="9144000" cy="646331"/>
          </a:xfrm>
          <a:prstGeom prst="rect">
            <a:avLst/>
          </a:prstGeom>
          <a:noFill/>
        </p:spPr>
        <p:txBody>
          <a:bodyPr wrap="square" rtlCol="0">
            <a:spAutoFit/>
          </a:bodyPr>
          <a:lstStyle/>
          <a:p>
            <a:pPr algn="ctr"/>
            <a:r>
              <a:rPr lang="en-US" sz="3600" b="1" dirty="0">
                <a:solidFill>
                  <a:schemeClr val="bg1"/>
                </a:solidFill>
              </a:rPr>
              <a:t>Prophets</a:t>
            </a:r>
          </a:p>
        </p:txBody>
      </p:sp>
      <p:sp>
        <p:nvSpPr>
          <p:cNvPr id="5" name="TextBox 4">
            <a:extLst>
              <a:ext uri="{FF2B5EF4-FFF2-40B4-BE49-F238E27FC236}">
                <a16:creationId xmlns:a16="http://schemas.microsoft.com/office/drawing/2014/main" id="{BDA585B0-67BB-4BF1-A436-A72D578B2D47}"/>
              </a:ext>
            </a:extLst>
          </p:cNvPr>
          <p:cNvSpPr txBox="1"/>
          <p:nvPr/>
        </p:nvSpPr>
        <p:spPr>
          <a:xfrm>
            <a:off x="0" y="2975553"/>
            <a:ext cx="9144000" cy="646331"/>
          </a:xfrm>
          <a:prstGeom prst="rect">
            <a:avLst/>
          </a:prstGeom>
          <a:noFill/>
        </p:spPr>
        <p:txBody>
          <a:bodyPr wrap="square" rtlCol="0">
            <a:spAutoFit/>
          </a:bodyPr>
          <a:lstStyle/>
          <a:p>
            <a:pPr algn="ctr"/>
            <a:r>
              <a:rPr lang="en-US" sz="3600" b="1" dirty="0">
                <a:solidFill>
                  <a:schemeClr val="bg1"/>
                </a:solidFill>
              </a:rPr>
              <a:t>Writings</a:t>
            </a:r>
          </a:p>
        </p:txBody>
      </p:sp>
      <p:sp>
        <p:nvSpPr>
          <p:cNvPr id="2" name="TextBox 1">
            <a:extLst>
              <a:ext uri="{FF2B5EF4-FFF2-40B4-BE49-F238E27FC236}">
                <a16:creationId xmlns:a16="http://schemas.microsoft.com/office/drawing/2014/main" id="{26D08766-E7DA-4511-B793-F068A57FBCBE}"/>
              </a:ext>
            </a:extLst>
          </p:cNvPr>
          <p:cNvSpPr txBox="1"/>
          <p:nvPr/>
        </p:nvSpPr>
        <p:spPr>
          <a:xfrm>
            <a:off x="6162805" y="1682890"/>
            <a:ext cx="2016691" cy="646331"/>
          </a:xfrm>
          <a:prstGeom prst="rect">
            <a:avLst/>
          </a:prstGeom>
          <a:noFill/>
        </p:spPr>
        <p:txBody>
          <a:bodyPr wrap="square" rtlCol="0">
            <a:spAutoFit/>
          </a:bodyPr>
          <a:lstStyle/>
          <a:p>
            <a:r>
              <a:rPr lang="en-US" sz="3600" b="1" dirty="0">
                <a:solidFill>
                  <a:srgbClr val="FFFF00"/>
                </a:solidFill>
              </a:rPr>
              <a:t>T</a:t>
            </a:r>
            <a:r>
              <a:rPr lang="en-US" sz="3600" dirty="0">
                <a:solidFill>
                  <a:schemeClr val="bg1"/>
                </a:solidFill>
              </a:rPr>
              <a:t>orah</a:t>
            </a:r>
          </a:p>
        </p:txBody>
      </p:sp>
      <p:sp>
        <p:nvSpPr>
          <p:cNvPr id="7" name="TextBox 6">
            <a:extLst>
              <a:ext uri="{FF2B5EF4-FFF2-40B4-BE49-F238E27FC236}">
                <a16:creationId xmlns:a16="http://schemas.microsoft.com/office/drawing/2014/main" id="{BCA3808F-9F27-4D42-8B88-7504E0B64F46}"/>
              </a:ext>
            </a:extLst>
          </p:cNvPr>
          <p:cNvSpPr txBox="1"/>
          <p:nvPr/>
        </p:nvSpPr>
        <p:spPr>
          <a:xfrm>
            <a:off x="6175331" y="2329221"/>
            <a:ext cx="2016691" cy="646331"/>
          </a:xfrm>
          <a:prstGeom prst="rect">
            <a:avLst/>
          </a:prstGeom>
          <a:noFill/>
        </p:spPr>
        <p:txBody>
          <a:bodyPr wrap="square" rtlCol="0">
            <a:spAutoFit/>
          </a:bodyPr>
          <a:lstStyle/>
          <a:p>
            <a:r>
              <a:rPr lang="en-US" sz="3600" b="1" dirty="0">
                <a:solidFill>
                  <a:srgbClr val="FFFF00"/>
                </a:solidFill>
              </a:rPr>
              <a:t>N</a:t>
            </a:r>
            <a:r>
              <a:rPr lang="en-US" sz="3600" dirty="0">
                <a:solidFill>
                  <a:schemeClr val="bg1"/>
                </a:solidFill>
              </a:rPr>
              <a:t>evi’im</a:t>
            </a:r>
          </a:p>
        </p:txBody>
      </p:sp>
      <p:sp>
        <p:nvSpPr>
          <p:cNvPr id="8" name="TextBox 7">
            <a:extLst>
              <a:ext uri="{FF2B5EF4-FFF2-40B4-BE49-F238E27FC236}">
                <a16:creationId xmlns:a16="http://schemas.microsoft.com/office/drawing/2014/main" id="{3BDD295D-4CC2-4203-BFF6-32893A1A8271}"/>
              </a:ext>
            </a:extLst>
          </p:cNvPr>
          <p:cNvSpPr txBox="1"/>
          <p:nvPr/>
        </p:nvSpPr>
        <p:spPr>
          <a:xfrm>
            <a:off x="6187857" y="2975552"/>
            <a:ext cx="2016691" cy="646331"/>
          </a:xfrm>
          <a:prstGeom prst="rect">
            <a:avLst/>
          </a:prstGeom>
          <a:noFill/>
        </p:spPr>
        <p:txBody>
          <a:bodyPr wrap="square" rtlCol="0">
            <a:spAutoFit/>
          </a:bodyPr>
          <a:lstStyle/>
          <a:p>
            <a:r>
              <a:rPr lang="en-US" sz="3600" b="1" dirty="0">
                <a:solidFill>
                  <a:srgbClr val="FFFF00"/>
                </a:solidFill>
              </a:rPr>
              <a:t>K</a:t>
            </a:r>
            <a:r>
              <a:rPr lang="en-US" sz="3600" dirty="0">
                <a:solidFill>
                  <a:schemeClr val="bg1"/>
                </a:solidFill>
              </a:rPr>
              <a:t>etuvim</a:t>
            </a:r>
          </a:p>
        </p:txBody>
      </p:sp>
    </p:spTree>
    <p:extLst>
      <p:ext uri="{BB962C8B-B14F-4D97-AF65-F5344CB8AC3E}">
        <p14:creationId xmlns:p14="http://schemas.microsoft.com/office/powerpoint/2010/main" val="271718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0CB0B8-5449-4A61-A873-BCF3722A4A37}"/>
              </a:ext>
            </a:extLst>
          </p:cNvPr>
          <p:cNvSpPr txBox="1"/>
          <p:nvPr/>
        </p:nvSpPr>
        <p:spPr>
          <a:xfrm>
            <a:off x="0" y="1682891"/>
            <a:ext cx="9144000" cy="646331"/>
          </a:xfrm>
          <a:prstGeom prst="rect">
            <a:avLst/>
          </a:prstGeom>
          <a:noFill/>
        </p:spPr>
        <p:txBody>
          <a:bodyPr wrap="square" rtlCol="0">
            <a:spAutoFit/>
          </a:bodyPr>
          <a:lstStyle/>
          <a:p>
            <a:pPr algn="ctr"/>
            <a:r>
              <a:rPr lang="en-US" sz="3600" b="1" dirty="0">
                <a:solidFill>
                  <a:schemeClr val="bg1"/>
                </a:solidFill>
              </a:rPr>
              <a:t>Gospels (Matthew-John)</a:t>
            </a:r>
          </a:p>
        </p:txBody>
      </p:sp>
      <p:sp>
        <p:nvSpPr>
          <p:cNvPr id="3" name="TextBox 2">
            <a:extLst>
              <a:ext uri="{FF2B5EF4-FFF2-40B4-BE49-F238E27FC236}">
                <a16:creationId xmlns:a16="http://schemas.microsoft.com/office/drawing/2014/main" id="{41E1094B-6C97-4D5B-9A98-4EE6759943D0}"/>
              </a:ext>
            </a:extLst>
          </p:cNvPr>
          <p:cNvSpPr txBox="1"/>
          <p:nvPr/>
        </p:nvSpPr>
        <p:spPr>
          <a:xfrm>
            <a:off x="0" y="2329222"/>
            <a:ext cx="9144000" cy="646331"/>
          </a:xfrm>
          <a:prstGeom prst="rect">
            <a:avLst/>
          </a:prstGeom>
          <a:noFill/>
        </p:spPr>
        <p:txBody>
          <a:bodyPr wrap="square" rtlCol="0">
            <a:spAutoFit/>
          </a:bodyPr>
          <a:lstStyle/>
          <a:p>
            <a:pPr algn="ctr"/>
            <a:r>
              <a:rPr lang="en-US" sz="3600" b="1" dirty="0">
                <a:solidFill>
                  <a:schemeClr val="bg1"/>
                </a:solidFill>
              </a:rPr>
              <a:t>Acts </a:t>
            </a:r>
          </a:p>
        </p:txBody>
      </p:sp>
      <p:sp>
        <p:nvSpPr>
          <p:cNvPr id="5" name="TextBox 4">
            <a:extLst>
              <a:ext uri="{FF2B5EF4-FFF2-40B4-BE49-F238E27FC236}">
                <a16:creationId xmlns:a16="http://schemas.microsoft.com/office/drawing/2014/main" id="{BDA585B0-67BB-4BF1-A436-A72D578B2D47}"/>
              </a:ext>
            </a:extLst>
          </p:cNvPr>
          <p:cNvSpPr txBox="1"/>
          <p:nvPr/>
        </p:nvSpPr>
        <p:spPr>
          <a:xfrm>
            <a:off x="0" y="2975553"/>
            <a:ext cx="9144000" cy="646331"/>
          </a:xfrm>
          <a:prstGeom prst="rect">
            <a:avLst/>
          </a:prstGeom>
          <a:noFill/>
        </p:spPr>
        <p:txBody>
          <a:bodyPr wrap="square" rtlCol="0">
            <a:spAutoFit/>
          </a:bodyPr>
          <a:lstStyle/>
          <a:p>
            <a:pPr algn="ctr"/>
            <a:r>
              <a:rPr lang="en-US" sz="3600" b="1" dirty="0">
                <a:solidFill>
                  <a:schemeClr val="bg1"/>
                </a:solidFill>
              </a:rPr>
              <a:t>Letters of Paul to Churches (Romans-2 </a:t>
            </a:r>
            <a:r>
              <a:rPr lang="en-US" sz="3600" b="1" dirty="0" err="1">
                <a:solidFill>
                  <a:schemeClr val="bg1"/>
                </a:solidFill>
              </a:rPr>
              <a:t>Thess</a:t>
            </a:r>
            <a:r>
              <a:rPr lang="en-US" sz="3600" b="1" dirty="0">
                <a:solidFill>
                  <a:schemeClr val="bg1"/>
                </a:solidFill>
              </a:rPr>
              <a:t>)</a:t>
            </a:r>
          </a:p>
        </p:txBody>
      </p:sp>
      <p:sp>
        <p:nvSpPr>
          <p:cNvPr id="6" name="TextBox 5">
            <a:extLst>
              <a:ext uri="{FF2B5EF4-FFF2-40B4-BE49-F238E27FC236}">
                <a16:creationId xmlns:a16="http://schemas.microsoft.com/office/drawing/2014/main" id="{F59DAC65-7FD7-433A-901A-5D9FFF827DED}"/>
              </a:ext>
            </a:extLst>
          </p:cNvPr>
          <p:cNvSpPr txBox="1"/>
          <p:nvPr/>
        </p:nvSpPr>
        <p:spPr>
          <a:xfrm>
            <a:off x="0" y="3621884"/>
            <a:ext cx="9144000" cy="646331"/>
          </a:xfrm>
          <a:prstGeom prst="rect">
            <a:avLst/>
          </a:prstGeom>
          <a:noFill/>
        </p:spPr>
        <p:txBody>
          <a:bodyPr wrap="square" rtlCol="0">
            <a:spAutoFit/>
          </a:bodyPr>
          <a:lstStyle/>
          <a:p>
            <a:pPr algn="ctr"/>
            <a:r>
              <a:rPr lang="en-US" sz="3600" b="1" dirty="0">
                <a:solidFill>
                  <a:schemeClr val="bg1"/>
                </a:solidFill>
              </a:rPr>
              <a:t>Letters of Paul to Individuals (1 Tim-Philemon)</a:t>
            </a:r>
          </a:p>
        </p:txBody>
      </p:sp>
      <p:sp>
        <p:nvSpPr>
          <p:cNvPr id="7" name="TextBox 6">
            <a:extLst>
              <a:ext uri="{FF2B5EF4-FFF2-40B4-BE49-F238E27FC236}">
                <a16:creationId xmlns:a16="http://schemas.microsoft.com/office/drawing/2014/main" id="{F91993F5-373F-4C94-9BED-D27D203EBACB}"/>
              </a:ext>
            </a:extLst>
          </p:cNvPr>
          <p:cNvSpPr txBox="1"/>
          <p:nvPr/>
        </p:nvSpPr>
        <p:spPr>
          <a:xfrm>
            <a:off x="0" y="4268215"/>
            <a:ext cx="9144000" cy="646331"/>
          </a:xfrm>
          <a:prstGeom prst="rect">
            <a:avLst/>
          </a:prstGeom>
          <a:noFill/>
        </p:spPr>
        <p:txBody>
          <a:bodyPr wrap="square" rtlCol="0">
            <a:spAutoFit/>
          </a:bodyPr>
          <a:lstStyle/>
          <a:p>
            <a:pPr algn="ctr"/>
            <a:r>
              <a:rPr lang="en-US" sz="3600" b="1" dirty="0">
                <a:solidFill>
                  <a:schemeClr val="bg1"/>
                </a:solidFill>
              </a:rPr>
              <a:t>General Letters (Hebrews to Jude)</a:t>
            </a:r>
          </a:p>
        </p:txBody>
      </p:sp>
      <p:sp>
        <p:nvSpPr>
          <p:cNvPr id="8" name="TextBox 7">
            <a:extLst>
              <a:ext uri="{FF2B5EF4-FFF2-40B4-BE49-F238E27FC236}">
                <a16:creationId xmlns:a16="http://schemas.microsoft.com/office/drawing/2014/main" id="{F8C94C40-0FC9-40FC-8913-DDE6AE50E253}"/>
              </a:ext>
            </a:extLst>
          </p:cNvPr>
          <p:cNvSpPr txBox="1"/>
          <p:nvPr/>
        </p:nvSpPr>
        <p:spPr>
          <a:xfrm>
            <a:off x="0" y="4914546"/>
            <a:ext cx="9144000" cy="646331"/>
          </a:xfrm>
          <a:prstGeom prst="rect">
            <a:avLst/>
          </a:prstGeom>
          <a:noFill/>
        </p:spPr>
        <p:txBody>
          <a:bodyPr wrap="square" rtlCol="0">
            <a:spAutoFit/>
          </a:bodyPr>
          <a:lstStyle/>
          <a:p>
            <a:pPr algn="ctr"/>
            <a:r>
              <a:rPr lang="en-US" sz="3600" b="1" dirty="0">
                <a:solidFill>
                  <a:schemeClr val="bg1"/>
                </a:solidFill>
              </a:rPr>
              <a:t>Revelation</a:t>
            </a:r>
          </a:p>
        </p:txBody>
      </p:sp>
    </p:spTree>
    <p:extLst>
      <p:ext uri="{BB962C8B-B14F-4D97-AF65-F5344CB8AC3E}">
        <p14:creationId xmlns:p14="http://schemas.microsoft.com/office/powerpoint/2010/main" val="11057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0CB0B8-5449-4A61-A873-BCF3722A4A37}"/>
              </a:ext>
            </a:extLst>
          </p:cNvPr>
          <p:cNvSpPr txBox="1"/>
          <p:nvPr/>
        </p:nvSpPr>
        <p:spPr>
          <a:xfrm>
            <a:off x="0" y="2705622"/>
            <a:ext cx="9144000" cy="923330"/>
          </a:xfrm>
          <a:prstGeom prst="rect">
            <a:avLst/>
          </a:prstGeom>
          <a:noFill/>
        </p:spPr>
        <p:txBody>
          <a:bodyPr wrap="square" rtlCol="0">
            <a:spAutoFit/>
          </a:bodyPr>
          <a:lstStyle/>
          <a:p>
            <a:pPr algn="ctr"/>
            <a:r>
              <a:rPr lang="en-US" sz="5400" b="1" dirty="0">
                <a:solidFill>
                  <a:schemeClr val="bg1"/>
                </a:solidFill>
              </a:rPr>
              <a:t>Canon</a:t>
            </a:r>
          </a:p>
        </p:txBody>
      </p:sp>
    </p:spTree>
    <p:extLst>
      <p:ext uri="{BB962C8B-B14F-4D97-AF65-F5344CB8AC3E}">
        <p14:creationId xmlns:p14="http://schemas.microsoft.com/office/powerpoint/2010/main" val="245322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1F74F8-D57D-406B-9FC5-0736D4C098F3}"/>
              </a:ext>
            </a:extLst>
          </p:cNvPr>
          <p:cNvSpPr txBox="1"/>
          <p:nvPr/>
        </p:nvSpPr>
        <p:spPr>
          <a:xfrm>
            <a:off x="118997" y="1905506"/>
            <a:ext cx="8906006" cy="3046988"/>
          </a:xfrm>
          <a:prstGeom prst="rect">
            <a:avLst/>
          </a:prstGeom>
          <a:noFill/>
        </p:spPr>
        <p:txBody>
          <a:bodyPr wrap="square">
            <a:spAutoFit/>
          </a:bodyPr>
          <a:lstStyle/>
          <a:p>
            <a:r>
              <a:rPr lang="en-US" sz="3200" b="0" i="0" dirty="0">
                <a:solidFill>
                  <a:schemeClr val="bg1"/>
                </a:solidFill>
                <a:effectLst/>
              </a:rPr>
              <a:t>Now He said to them, “These are My words which I spoke to you while I was still with you, that all the things that are written about Me in the                  </a:t>
            </a:r>
            <a:r>
              <a:rPr lang="en-US" sz="3200" b="1" i="0" dirty="0">
                <a:solidFill>
                  <a:srgbClr val="FFFF00"/>
                </a:solidFill>
                <a:effectLst/>
              </a:rPr>
              <a:t>Law of Moses </a:t>
            </a:r>
            <a:r>
              <a:rPr lang="en-US" sz="3200" b="0" i="0" dirty="0">
                <a:solidFill>
                  <a:schemeClr val="bg1"/>
                </a:solidFill>
                <a:effectLst/>
              </a:rPr>
              <a:t>and </a:t>
            </a:r>
            <a:r>
              <a:rPr lang="en-US" sz="3200" b="1" i="0" dirty="0">
                <a:solidFill>
                  <a:srgbClr val="FFFF00"/>
                </a:solidFill>
                <a:effectLst/>
              </a:rPr>
              <a:t>the Prophets </a:t>
            </a:r>
            <a:r>
              <a:rPr lang="en-US" sz="3200" b="0" i="0" dirty="0">
                <a:solidFill>
                  <a:schemeClr val="bg1"/>
                </a:solidFill>
                <a:effectLst/>
              </a:rPr>
              <a:t>and </a:t>
            </a:r>
            <a:r>
              <a:rPr lang="en-US" sz="3200" b="1" i="0" dirty="0">
                <a:solidFill>
                  <a:srgbClr val="FFFF00"/>
                </a:solidFill>
                <a:effectLst/>
              </a:rPr>
              <a:t>the Psalms </a:t>
            </a:r>
            <a:r>
              <a:rPr lang="en-US" sz="3200" b="0" i="0" dirty="0">
                <a:solidFill>
                  <a:schemeClr val="bg1"/>
                </a:solidFill>
                <a:effectLst/>
              </a:rPr>
              <a:t>must be fulfilled.”</a:t>
            </a:r>
          </a:p>
          <a:p>
            <a:r>
              <a:rPr lang="en-US" sz="3200" dirty="0">
                <a:solidFill>
                  <a:schemeClr val="bg1"/>
                </a:solidFill>
              </a:rPr>
              <a:t>														Luke 24:44</a:t>
            </a:r>
          </a:p>
        </p:txBody>
      </p:sp>
    </p:spTree>
    <p:extLst>
      <p:ext uri="{BB962C8B-B14F-4D97-AF65-F5344CB8AC3E}">
        <p14:creationId xmlns:p14="http://schemas.microsoft.com/office/powerpoint/2010/main" val="397540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See the source image">
            <a:extLst>
              <a:ext uri="{FF2B5EF4-FFF2-40B4-BE49-F238E27FC236}">
                <a16:creationId xmlns:a16="http://schemas.microsoft.com/office/drawing/2014/main" id="{BFEECDCD-821E-49F3-8229-1A2D61A3B18A}"/>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4025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276</Words>
  <Application>Microsoft Office PowerPoint</Application>
  <PresentationFormat>On-screen Show (4:3)</PresentationFormat>
  <Paragraphs>37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2021-07-26T16:27:09Z</dcterms:created>
  <dcterms:modified xsi:type="dcterms:W3CDTF">2021-07-29T15:46:43Z</dcterms:modified>
</cp:coreProperties>
</file>