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72" r:id="rId4"/>
    <p:sldId id="282" r:id="rId5"/>
    <p:sldId id="283" r:id="rId6"/>
    <p:sldId id="285" r:id="rId7"/>
    <p:sldId id="286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3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1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8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0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4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2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5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3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8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ED9C5-EDDA-4A1C-A8FC-D82CAA1CB4E6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0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857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742F3-000F-49DD-97B2-729E58B252DE}"/>
              </a:ext>
            </a:extLst>
          </p:cNvPr>
          <p:cNvSpPr txBox="1"/>
          <p:nvPr/>
        </p:nvSpPr>
        <p:spPr>
          <a:xfrm>
            <a:off x="0" y="7715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Wycliffe Bible (NT 1380, OT 1382)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95F73-2C9F-4627-A7C5-6803C297506D}"/>
              </a:ext>
            </a:extLst>
          </p:cNvPr>
          <p:cNvSpPr txBox="1"/>
          <p:nvPr/>
        </p:nvSpPr>
        <p:spPr>
          <a:xfrm>
            <a:off x="0" y="141792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Tyndale Bible (NT 1526)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5F90E8-682A-4E3E-A9C7-A03A0AF9397E}"/>
              </a:ext>
            </a:extLst>
          </p:cNvPr>
          <p:cNvSpPr txBox="1"/>
          <p:nvPr/>
        </p:nvSpPr>
        <p:spPr>
          <a:xfrm>
            <a:off x="0" y="206425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Coverdale Bible (1535)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017162-2DE4-489C-9C89-EE76EBD20F7F}"/>
              </a:ext>
            </a:extLst>
          </p:cNvPr>
          <p:cNvSpPr txBox="1"/>
          <p:nvPr/>
        </p:nvSpPr>
        <p:spPr>
          <a:xfrm>
            <a:off x="0" y="271058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Matthew Bible (1537)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7B7BEF-3E64-4B7C-B103-7FD9AAC20FB0}"/>
              </a:ext>
            </a:extLst>
          </p:cNvPr>
          <p:cNvSpPr txBox="1"/>
          <p:nvPr/>
        </p:nvSpPr>
        <p:spPr>
          <a:xfrm>
            <a:off x="0" y="335691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The Great Bible (1539)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C09FB0-BF44-461F-BC61-00612C09220E}"/>
              </a:ext>
            </a:extLst>
          </p:cNvPr>
          <p:cNvSpPr txBox="1"/>
          <p:nvPr/>
        </p:nvSpPr>
        <p:spPr>
          <a:xfrm>
            <a:off x="0" y="399202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Geneva Bible (1560)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25DA11-73FF-4FD6-B955-DFE7E946B190}"/>
              </a:ext>
            </a:extLst>
          </p:cNvPr>
          <p:cNvSpPr txBox="1"/>
          <p:nvPr/>
        </p:nvSpPr>
        <p:spPr>
          <a:xfrm>
            <a:off x="0" y="462712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Bishops’ Bible (1568)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2EC3D1-0D54-4D9A-BA95-7EF9FC5E0678}"/>
              </a:ext>
            </a:extLst>
          </p:cNvPr>
          <p:cNvSpPr txBox="1"/>
          <p:nvPr/>
        </p:nvSpPr>
        <p:spPr>
          <a:xfrm>
            <a:off x="0" y="524728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Douay-Rheims Bible (NT 1582, OT 1610)</a:t>
            </a:r>
          </a:p>
        </p:txBody>
      </p:sp>
    </p:spTree>
    <p:extLst>
      <p:ext uri="{BB962C8B-B14F-4D97-AF65-F5344CB8AC3E}">
        <p14:creationId xmlns:p14="http://schemas.microsoft.com/office/powerpoint/2010/main" val="38874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CA82A2-45D7-4F9C-945D-09C873589F5F}"/>
              </a:ext>
            </a:extLst>
          </p:cNvPr>
          <p:cNvSpPr txBox="1"/>
          <p:nvPr/>
        </p:nvSpPr>
        <p:spPr>
          <a:xfrm>
            <a:off x="0" y="2480153"/>
            <a:ext cx="3920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Formal Equivalence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427787-6F9C-44A4-B86C-EAE5871BC625}"/>
              </a:ext>
            </a:extLst>
          </p:cNvPr>
          <p:cNvSpPr txBox="1"/>
          <p:nvPr/>
        </p:nvSpPr>
        <p:spPr>
          <a:xfrm>
            <a:off x="5373667" y="2480152"/>
            <a:ext cx="3682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Dynamic Equivalence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1E3DE8-D0A1-4AFD-9FF2-062116CA6095}"/>
              </a:ext>
            </a:extLst>
          </p:cNvPr>
          <p:cNvCxnSpPr/>
          <p:nvPr/>
        </p:nvCxnSpPr>
        <p:spPr>
          <a:xfrm>
            <a:off x="0" y="4045907"/>
            <a:ext cx="71774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5FD6946-6821-4E1D-A67C-ABDDD7918D34}"/>
              </a:ext>
            </a:extLst>
          </p:cNvPr>
          <p:cNvCxnSpPr>
            <a:cxnSpLocks/>
          </p:cNvCxnSpPr>
          <p:nvPr/>
        </p:nvCxnSpPr>
        <p:spPr>
          <a:xfrm>
            <a:off x="137786" y="3933173"/>
            <a:ext cx="8918532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11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999639-F19B-4B24-83FE-8C82B8A40FA5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KJV (1611)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0748EC-8B8C-4F9F-8CDB-1AE52CADEAC4}"/>
              </a:ext>
            </a:extLst>
          </p:cNvPr>
          <p:cNvSpPr txBox="1"/>
          <p:nvPr/>
        </p:nvSpPr>
        <p:spPr>
          <a:xfrm>
            <a:off x="732772" y="710683"/>
            <a:ext cx="8304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RV (1885)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D35A5-55FD-48A9-9C45-77731536DF5F}"/>
              </a:ext>
            </a:extLst>
          </p:cNvPr>
          <p:cNvSpPr txBox="1"/>
          <p:nvPr/>
        </p:nvSpPr>
        <p:spPr>
          <a:xfrm>
            <a:off x="526093" y="18122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ASV (1901)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8EBE71-C824-412F-9421-F71841AD7779}"/>
              </a:ext>
            </a:extLst>
          </p:cNvPr>
          <p:cNvSpPr txBox="1"/>
          <p:nvPr/>
        </p:nvSpPr>
        <p:spPr>
          <a:xfrm>
            <a:off x="-250520" y="30085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RSV (1952)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0C34C8-C6E8-4652-AD75-7FB15FCA97C6}"/>
              </a:ext>
            </a:extLst>
          </p:cNvPr>
          <p:cNvSpPr txBox="1"/>
          <p:nvPr/>
        </p:nvSpPr>
        <p:spPr>
          <a:xfrm>
            <a:off x="5715912" y="2993270"/>
            <a:ext cx="2797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NASB (1971)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F8B14E-B60C-4C67-9232-AEDEBE666452}"/>
              </a:ext>
            </a:extLst>
          </p:cNvPr>
          <p:cNvSpPr txBox="1"/>
          <p:nvPr/>
        </p:nvSpPr>
        <p:spPr>
          <a:xfrm>
            <a:off x="-123031" y="3726002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NKJV (1982)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A8B07F-C56A-43B3-87DF-022DC2EBFCB4}"/>
              </a:ext>
            </a:extLst>
          </p:cNvPr>
          <p:cNvSpPr txBox="1"/>
          <p:nvPr/>
        </p:nvSpPr>
        <p:spPr>
          <a:xfrm>
            <a:off x="3022815" y="4266797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NRSV (1989)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F27790-842C-43B4-B2D4-5CCEABEF5489}"/>
              </a:ext>
            </a:extLst>
          </p:cNvPr>
          <p:cNvSpPr txBox="1"/>
          <p:nvPr/>
        </p:nvSpPr>
        <p:spPr>
          <a:xfrm>
            <a:off x="6398861" y="5130714"/>
            <a:ext cx="237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ESV (2001)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7F7887C2-E37B-4DBE-853D-C8C74A4E8C16}"/>
              </a:ext>
            </a:extLst>
          </p:cNvPr>
          <p:cNvSpPr/>
          <p:nvPr/>
        </p:nvSpPr>
        <p:spPr>
          <a:xfrm>
            <a:off x="4647156" y="1296641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B5F3D8F-E9C2-4628-9937-E8A9D29B321A}"/>
              </a:ext>
            </a:extLst>
          </p:cNvPr>
          <p:cNvSpPr/>
          <p:nvPr/>
        </p:nvSpPr>
        <p:spPr>
          <a:xfrm rot="17259444">
            <a:off x="2767375" y="-98009"/>
            <a:ext cx="450937" cy="169028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3CE7C3DF-C2AD-42A6-A819-8F0F41C38165}"/>
              </a:ext>
            </a:extLst>
          </p:cNvPr>
          <p:cNvSpPr/>
          <p:nvPr/>
        </p:nvSpPr>
        <p:spPr>
          <a:xfrm rot="1383418">
            <a:off x="4313133" y="2435633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0B66D47-6D82-4E43-8810-B5AD1595160E}"/>
              </a:ext>
            </a:extLst>
          </p:cNvPr>
          <p:cNvSpPr/>
          <p:nvPr/>
        </p:nvSpPr>
        <p:spPr>
          <a:xfrm rot="20090330">
            <a:off x="5831918" y="2428850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B3A0ABC6-1353-4E70-90D8-08BF9BE64E46}"/>
              </a:ext>
            </a:extLst>
          </p:cNvPr>
          <p:cNvSpPr/>
          <p:nvPr/>
        </p:nvSpPr>
        <p:spPr>
          <a:xfrm>
            <a:off x="772581" y="752142"/>
            <a:ext cx="450937" cy="305577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13B7AC9E-387D-4A73-9A69-B0898A36DA57}"/>
              </a:ext>
            </a:extLst>
          </p:cNvPr>
          <p:cNvSpPr/>
          <p:nvPr/>
        </p:nvSpPr>
        <p:spPr>
          <a:xfrm>
            <a:off x="4196218" y="3664614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650DD67A-1271-4B3D-9D2C-DDB327720820}"/>
              </a:ext>
            </a:extLst>
          </p:cNvPr>
          <p:cNvSpPr/>
          <p:nvPr/>
        </p:nvSpPr>
        <p:spPr>
          <a:xfrm rot="19239568">
            <a:off x="5748142" y="3409453"/>
            <a:ext cx="450937" cy="19678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0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DCB73-D025-4651-A2C3-206D9DE0A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C2BED-75AD-4049-B1A2-DF2484960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2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999639-F19B-4B24-83FE-8C82B8A40FA5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KJV (12th)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0748EC-8B8C-4F9F-8CDB-1AE52CADEAC4}"/>
              </a:ext>
            </a:extLst>
          </p:cNvPr>
          <p:cNvSpPr txBox="1"/>
          <p:nvPr/>
        </p:nvSpPr>
        <p:spPr>
          <a:xfrm>
            <a:off x="732772" y="710683"/>
            <a:ext cx="8304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RV (?)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D35A5-55FD-48A9-9C45-77731536DF5F}"/>
              </a:ext>
            </a:extLst>
          </p:cNvPr>
          <p:cNvSpPr txBox="1"/>
          <p:nvPr/>
        </p:nvSpPr>
        <p:spPr>
          <a:xfrm>
            <a:off x="526093" y="18122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ASV (12th)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8EBE71-C824-412F-9421-F71841AD7779}"/>
              </a:ext>
            </a:extLst>
          </p:cNvPr>
          <p:cNvSpPr txBox="1"/>
          <p:nvPr/>
        </p:nvSpPr>
        <p:spPr>
          <a:xfrm>
            <a:off x="-250520" y="30085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RSV (11th)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0C34C8-C6E8-4652-AD75-7FB15FCA97C6}"/>
              </a:ext>
            </a:extLst>
          </p:cNvPr>
          <p:cNvSpPr txBox="1"/>
          <p:nvPr/>
        </p:nvSpPr>
        <p:spPr>
          <a:xfrm>
            <a:off x="5715912" y="2993270"/>
            <a:ext cx="2797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NASB (11th)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F8B14E-B60C-4C67-9232-AEDEBE666452}"/>
              </a:ext>
            </a:extLst>
          </p:cNvPr>
          <p:cNvSpPr txBox="1"/>
          <p:nvPr/>
        </p:nvSpPr>
        <p:spPr>
          <a:xfrm>
            <a:off x="-123031" y="3726002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NKJV (7th)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A8B07F-C56A-43B3-87DF-022DC2EBFCB4}"/>
              </a:ext>
            </a:extLst>
          </p:cNvPr>
          <p:cNvSpPr txBox="1"/>
          <p:nvPr/>
        </p:nvSpPr>
        <p:spPr>
          <a:xfrm>
            <a:off x="3022815" y="4266797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NRSV (11th)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F27790-842C-43B4-B2D4-5CCEABEF5489}"/>
              </a:ext>
            </a:extLst>
          </p:cNvPr>
          <p:cNvSpPr txBox="1"/>
          <p:nvPr/>
        </p:nvSpPr>
        <p:spPr>
          <a:xfrm>
            <a:off x="6398861" y="5130714"/>
            <a:ext cx="237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ESV (9th)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7F7887C2-E37B-4DBE-853D-C8C74A4E8C16}"/>
              </a:ext>
            </a:extLst>
          </p:cNvPr>
          <p:cNvSpPr/>
          <p:nvPr/>
        </p:nvSpPr>
        <p:spPr>
          <a:xfrm>
            <a:off x="4647156" y="1296641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B5F3D8F-E9C2-4628-9937-E8A9D29B321A}"/>
              </a:ext>
            </a:extLst>
          </p:cNvPr>
          <p:cNvSpPr/>
          <p:nvPr/>
        </p:nvSpPr>
        <p:spPr>
          <a:xfrm rot="17259444">
            <a:off x="2767375" y="-98009"/>
            <a:ext cx="450937" cy="169028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3CE7C3DF-C2AD-42A6-A819-8F0F41C38165}"/>
              </a:ext>
            </a:extLst>
          </p:cNvPr>
          <p:cNvSpPr/>
          <p:nvPr/>
        </p:nvSpPr>
        <p:spPr>
          <a:xfrm rot="1383418">
            <a:off x="4313133" y="2435633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0B66D47-6D82-4E43-8810-B5AD1595160E}"/>
              </a:ext>
            </a:extLst>
          </p:cNvPr>
          <p:cNvSpPr/>
          <p:nvPr/>
        </p:nvSpPr>
        <p:spPr>
          <a:xfrm rot="20090330">
            <a:off x="5831918" y="2428850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B3A0ABC6-1353-4E70-90D8-08BF9BE64E46}"/>
              </a:ext>
            </a:extLst>
          </p:cNvPr>
          <p:cNvSpPr/>
          <p:nvPr/>
        </p:nvSpPr>
        <p:spPr>
          <a:xfrm>
            <a:off x="772581" y="752142"/>
            <a:ext cx="450937" cy="305577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13B7AC9E-387D-4A73-9A69-B0898A36DA57}"/>
              </a:ext>
            </a:extLst>
          </p:cNvPr>
          <p:cNvSpPr/>
          <p:nvPr/>
        </p:nvSpPr>
        <p:spPr>
          <a:xfrm>
            <a:off x="4196218" y="3664614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650DD67A-1271-4B3D-9D2C-DDB327720820}"/>
              </a:ext>
            </a:extLst>
          </p:cNvPr>
          <p:cNvSpPr/>
          <p:nvPr/>
        </p:nvSpPr>
        <p:spPr>
          <a:xfrm rot="19239568">
            <a:off x="5748142" y="3409453"/>
            <a:ext cx="450937" cy="19678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8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CA82A2-45D7-4F9C-945D-09C873589F5F}"/>
              </a:ext>
            </a:extLst>
          </p:cNvPr>
          <p:cNvSpPr txBox="1"/>
          <p:nvPr/>
        </p:nvSpPr>
        <p:spPr>
          <a:xfrm>
            <a:off x="0" y="2480153"/>
            <a:ext cx="3920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Formal Equivalence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427787-6F9C-44A4-B86C-EAE5871BC625}"/>
              </a:ext>
            </a:extLst>
          </p:cNvPr>
          <p:cNvSpPr txBox="1"/>
          <p:nvPr/>
        </p:nvSpPr>
        <p:spPr>
          <a:xfrm>
            <a:off x="5373667" y="2480152"/>
            <a:ext cx="3682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Dynamic Equivalence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1E3DE8-D0A1-4AFD-9FF2-062116CA6095}"/>
              </a:ext>
            </a:extLst>
          </p:cNvPr>
          <p:cNvCxnSpPr/>
          <p:nvPr/>
        </p:nvCxnSpPr>
        <p:spPr>
          <a:xfrm>
            <a:off x="0" y="4045907"/>
            <a:ext cx="71774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5FD6946-6821-4E1D-A67C-ABDDD7918D34}"/>
              </a:ext>
            </a:extLst>
          </p:cNvPr>
          <p:cNvCxnSpPr>
            <a:cxnSpLocks/>
          </p:cNvCxnSpPr>
          <p:nvPr/>
        </p:nvCxnSpPr>
        <p:spPr>
          <a:xfrm>
            <a:off x="137786" y="3933173"/>
            <a:ext cx="8918532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8418E9F-137A-4F3F-855A-534A80529D6F}"/>
              </a:ext>
            </a:extLst>
          </p:cNvPr>
          <p:cNvCxnSpPr/>
          <p:nvPr/>
        </p:nvCxnSpPr>
        <p:spPr>
          <a:xfrm>
            <a:off x="651353" y="3645074"/>
            <a:ext cx="0" cy="83924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F8C9ABB-6925-4549-8A87-1B9C2E4CD468}"/>
              </a:ext>
            </a:extLst>
          </p:cNvPr>
          <p:cNvCxnSpPr/>
          <p:nvPr/>
        </p:nvCxnSpPr>
        <p:spPr>
          <a:xfrm>
            <a:off x="8544838" y="3645074"/>
            <a:ext cx="0" cy="83924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8A47331-3CF7-41CD-8DBA-D4003E84A290}"/>
              </a:ext>
            </a:extLst>
          </p:cNvPr>
          <p:cNvSpPr txBox="1"/>
          <p:nvPr/>
        </p:nvSpPr>
        <p:spPr>
          <a:xfrm>
            <a:off x="0" y="4419191"/>
            <a:ext cx="1315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12th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547360-CB78-4086-B3C2-3881EDD08A3B}"/>
              </a:ext>
            </a:extLst>
          </p:cNvPr>
          <p:cNvSpPr txBox="1"/>
          <p:nvPr/>
        </p:nvSpPr>
        <p:spPr>
          <a:xfrm>
            <a:off x="7835030" y="4418134"/>
            <a:ext cx="1315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1st</a:t>
            </a:r>
          </a:p>
        </p:txBody>
      </p:sp>
    </p:spTree>
    <p:extLst>
      <p:ext uri="{BB962C8B-B14F-4D97-AF65-F5344CB8AC3E}">
        <p14:creationId xmlns:p14="http://schemas.microsoft.com/office/powerpoint/2010/main" val="10005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D031B0-8559-448D-9B64-497969C23A79}"/>
              </a:ext>
            </a:extLst>
          </p:cNvPr>
          <p:cNvSpPr txBox="1"/>
          <p:nvPr/>
        </p:nvSpPr>
        <p:spPr>
          <a:xfrm>
            <a:off x="0" y="3757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JB Phillips New Testament (1958)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5B2EA7-E8A8-4A75-A56B-760B365F6A99}"/>
              </a:ext>
            </a:extLst>
          </p:cNvPr>
          <p:cNvSpPr txBox="1"/>
          <p:nvPr/>
        </p:nvSpPr>
        <p:spPr>
          <a:xfrm>
            <a:off x="0" y="68390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New English Bible (1970)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031BCD-BA36-4FCB-BBFB-47E162237090}"/>
              </a:ext>
            </a:extLst>
          </p:cNvPr>
          <p:cNvSpPr txBox="1"/>
          <p:nvPr/>
        </p:nvSpPr>
        <p:spPr>
          <a:xfrm>
            <a:off x="0" y="13302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The Living Bible (1971)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41B573-9056-4CB1-B2F9-4443958C4E8D}"/>
              </a:ext>
            </a:extLst>
          </p:cNvPr>
          <p:cNvSpPr txBox="1"/>
          <p:nvPr/>
        </p:nvSpPr>
        <p:spPr>
          <a:xfrm>
            <a:off x="0" y="197657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Good News Translation (1976)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76591F-6DE5-4AD8-903B-6F6D589E68AD}"/>
              </a:ext>
            </a:extLst>
          </p:cNvPr>
          <p:cNvSpPr txBox="1"/>
          <p:nvPr/>
        </p:nvSpPr>
        <p:spPr>
          <a:xfrm>
            <a:off x="0" y="262290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New International Version (1978)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008FE2-2ACA-4022-B79F-9245F21246F5}"/>
              </a:ext>
            </a:extLst>
          </p:cNvPr>
          <p:cNvSpPr txBox="1"/>
          <p:nvPr/>
        </p:nvSpPr>
        <p:spPr>
          <a:xfrm>
            <a:off x="0" y="326923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The Message (1993)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004FE4-0A0B-4030-A170-5489613A81F0}"/>
              </a:ext>
            </a:extLst>
          </p:cNvPr>
          <p:cNvSpPr txBox="1"/>
          <p:nvPr/>
        </p:nvSpPr>
        <p:spPr>
          <a:xfrm>
            <a:off x="0" y="43736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New Living Translation (1996)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8E528E-C2BD-429B-90FA-625A1E5C4E97}"/>
              </a:ext>
            </a:extLst>
          </p:cNvPr>
          <p:cNvSpPr txBox="1"/>
          <p:nvPr/>
        </p:nvSpPr>
        <p:spPr>
          <a:xfrm>
            <a:off x="0" y="501994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Christian Standard Bible (2017)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12E1EF-B7BB-48FD-8367-64115DC12B5E}"/>
              </a:ext>
            </a:extLst>
          </p:cNvPr>
          <p:cNvSpPr txBox="1"/>
          <p:nvPr/>
        </p:nvSpPr>
        <p:spPr>
          <a:xfrm>
            <a:off x="0" y="598943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New English Translation Bible (2001)</a:t>
            </a:r>
          </a:p>
        </p:txBody>
      </p:sp>
    </p:spTree>
    <p:extLst>
      <p:ext uri="{BB962C8B-B14F-4D97-AF65-F5344CB8AC3E}">
        <p14:creationId xmlns:p14="http://schemas.microsoft.com/office/powerpoint/2010/main" val="383738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184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Eastview Church</dc:creator>
  <cp:lastModifiedBy>Eastview Church</cp:lastModifiedBy>
  <cp:revision>4</cp:revision>
  <dcterms:created xsi:type="dcterms:W3CDTF">2021-08-10T17:39:56Z</dcterms:created>
  <dcterms:modified xsi:type="dcterms:W3CDTF">2021-08-19T15:56:14Z</dcterms:modified>
</cp:coreProperties>
</file>