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2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0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6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5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7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3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8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D5D9-13F7-4320-8606-A6941D404A7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1768-40AB-4F89-A591-57A25674E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A2EA-EF79-4143-864E-18ADD92F8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BD05E1-69BE-40F9-88EF-1728F506C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72A5F8CC-5ADC-4B64-9D84-E8893CC6E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548"/>
            <a:ext cx="9156526" cy="572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6E3DB6F-4A21-4C20-B3E2-BD4F9C8F6811}"/>
              </a:ext>
            </a:extLst>
          </p:cNvPr>
          <p:cNvSpPr/>
          <p:nvPr/>
        </p:nvSpPr>
        <p:spPr>
          <a:xfrm>
            <a:off x="3807912" y="2029216"/>
            <a:ext cx="1565754" cy="129018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4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02919928-9E53-43A4-91F5-6B32480AD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639" y="1463217"/>
            <a:ext cx="3050721" cy="431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6C4B6A-DACC-420C-B019-02E4EFA9127E}"/>
              </a:ext>
            </a:extLst>
          </p:cNvPr>
          <p:cNvSpPr txBox="1"/>
          <p:nvPr/>
        </p:nvSpPr>
        <p:spPr>
          <a:xfrm>
            <a:off x="2555309" y="196773"/>
            <a:ext cx="5113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Erasmus’ Greek Text</a:t>
            </a:r>
          </a:p>
        </p:txBody>
      </p:sp>
    </p:spTree>
    <p:extLst>
      <p:ext uri="{BB962C8B-B14F-4D97-AF65-F5344CB8AC3E}">
        <p14:creationId xmlns:p14="http://schemas.microsoft.com/office/powerpoint/2010/main" val="165798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3F0E822-076A-4690-B04C-FA6484BE9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63" y="2274710"/>
            <a:ext cx="2747245" cy="445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william tyndale">
            <a:extLst>
              <a:ext uri="{FF2B5EF4-FFF2-40B4-BE49-F238E27FC236}">
                <a16:creationId xmlns:a16="http://schemas.microsoft.com/office/drawing/2014/main" id="{6D861D3C-90AD-4004-A8FB-42FF0C8E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194" y="2274710"/>
            <a:ext cx="3064832" cy="371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53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pic>
        <p:nvPicPr>
          <p:cNvPr id="9218" name="Picture 2" descr="Full-length portrait of King Henry VIII">
            <a:extLst>
              <a:ext uri="{FF2B5EF4-FFF2-40B4-BE49-F238E27FC236}">
                <a16:creationId xmlns:a16="http://schemas.microsoft.com/office/drawing/2014/main" id="{BD957B1D-10A1-4755-9328-4D1817B66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93" y="2710585"/>
            <a:ext cx="2325405" cy="40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67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pic>
        <p:nvPicPr>
          <p:cNvPr id="9218" name="Picture 2" descr="Full-length portrait of King Henry VIII">
            <a:extLst>
              <a:ext uri="{FF2B5EF4-FFF2-40B4-BE49-F238E27FC236}">
                <a16:creationId xmlns:a16="http://schemas.microsoft.com/office/drawing/2014/main" id="{BD957B1D-10A1-4755-9328-4D1817B66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971" y="2736938"/>
            <a:ext cx="2325405" cy="40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>
            <a:extLst>
              <a:ext uri="{FF2B5EF4-FFF2-40B4-BE49-F238E27FC236}">
                <a16:creationId xmlns:a16="http://schemas.microsoft.com/office/drawing/2014/main" id="{244F6EE6-F825-419B-B800-CA7CD8F0A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890" y="3356916"/>
            <a:ext cx="2325405" cy="265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81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244F6EE6-F825-419B-B800-CA7CD8F0A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06" y="3098362"/>
            <a:ext cx="2889077" cy="329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6E04B3-A823-4F05-BE79-53FFE2315827}"/>
              </a:ext>
            </a:extLst>
          </p:cNvPr>
          <p:cNvSpPr txBox="1"/>
          <p:nvPr/>
        </p:nvSpPr>
        <p:spPr>
          <a:xfrm>
            <a:off x="288100" y="3356916"/>
            <a:ext cx="4045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Revision of the Tyndale Bible</a:t>
            </a:r>
          </a:p>
        </p:txBody>
      </p:sp>
    </p:spTree>
    <p:extLst>
      <p:ext uri="{BB962C8B-B14F-4D97-AF65-F5344CB8AC3E}">
        <p14:creationId xmlns:p14="http://schemas.microsoft.com/office/powerpoint/2010/main" val="10053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792AF4F5-EBCF-48C8-BDFD-A1DCB8202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425" y="3429000"/>
            <a:ext cx="2488243" cy="313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D22126F-17EE-4273-93A7-6B23A31CFF1F}"/>
              </a:ext>
            </a:extLst>
          </p:cNvPr>
          <p:cNvSpPr txBox="1"/>
          <p:nvPr/>
        </p:nvSpPr>
        <p:spPr>
          <a:xfrm>
            <a:off x="288100" y="3870484"/>
            <a:ext cx="428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Revision of the Tyndale Bible and Coverdale Bible</a:t>
            </a:r>
          </a:p>
        </p:txBody>
      </p:sp>
    </p:spTree>
    <p:extLst>
      <p:ext uri="{BB962C8B-B14F-4D97-AF65-F5344CB8AC3E}">
        <p14:creationId xmlns:p14="http://schemas.microsoft.com/office/powerpoint/2010/main" val="3572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BE7CF47-0BFE-46DD-A5A4-8E6D334B5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562" y="4003247"/>
            <a:ext cx="2350457" cy="268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16200EA-CA6D-419D-B58C-3419A7091526}"/>
              </a:ext>
            </a:extLst>
          </p:cNvPr>
          <p:cNvSpPr txBox="1"/>
          <p:nvPr/>
        </p:nvSpPr>
        <p:spPr>
          <a:xfrm>
            <a:off x="680451" y="4499411"/>
            <a:ext cx="449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Revision of the Matthew Bible for churches</a:t>
            </a:r>
          </a:p>
        </p:txBody>
      </p:sp>
    </p:spTree>
    <p:extLst>
      <p:ext uri="{BB962C8B-B14F-4D97-AF65-F5344CB8AC3E}">
        <p14:creationId xmlns:p14="http://schemas.microsoft.com/office/powerpoint/2010/main" val="416537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09FB0-BF44-461F-BC61-00612C09220E}"/>
              </a:ext>
            </a:extLst>
          </p:cNvPr>
          <p:cNvSpPr txBox="1"/>
          <p:nvPr/>
        </p:nvSpPr>
        <p:spPr>
          <a:xfrm>
            <a:off x="0" y="3992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Geneva Bible (1560)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2FA482F0-F562-4AE8-8ABB-018E47AF5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42" y="2865979"/>
            <a:ext cx="2530258" cy="390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03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1F6601CA-7565-41DE-8D0B-B276A91C9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0"/>
            <a:ext cx="8723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00DE84C-9965-4F5A-9797-D409040B860B}"/>
              </a:ext>
            </a:extLst>
          </p:cNvPr>
          <p:cNvCxnSpPr>
            <a:cxnSpLocks/>
          </p:cNvCxnSpPr>
          <p:nvPr/>
        </p:nvCxnSpPr>
        <p:spPr>
          <a:xfrm>
            <a:off x="2755726" y="3770334"/>
            <a:ext cx="1027134" cy="8016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71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09FB0-BF44-461F-BC61-00612C09220E}"/>
              </a:ext>
            </a:extLst>
          </p:cNvPr>
          <p:cNvSpPr txBox="1"/>
          <p:nvPr/>
        </p:nvSpPr>
        <p:spPr>
          <a:xfrm>
            <a:off x="0" y="3992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Geneva Bible (1560)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2FA482F0-F562-4AE8-8ABB-018E47AF5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742" y="2865979"/>
            <a:ext cx="2530258" cy="390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AC2F886-5924-4E4C-B69D-27213FCF9E91}"/>
              </a:ext>
            </a:extLst>
          </p:cNvPr>
          <p:cNvSpPr txBox="1"/>
          <p:nvPr/>
        </p:nvSpPr>
        <p:spPr>
          <a:xfrm>
            <a:off x="705503" y="4649578"/>
            <a:ext cx="449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Revision of the Matthew Bible and Great Bible</a:t>
            </a:r>
          </a:p>
        </p:txBody>
      </p:sp>
    </p:spTree>
    <p:extLst>
      <p:ext uri="{BB962C8B-B14F-4D97-AF65-F5344CB8AC3E}">
        <p14:creationId xmlns:p14="http://schemas.microsoft.com/office/powerpoint/2010/main" val="246324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1F6601CA-7565-41DE-8D0B-B276A91C9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0"/>
            <a:ext cx="8723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98D75EF-8DF2-41C0-8898-40D7748561FD}"/>
              </a:ext>
            </a:extLst>
          </p:cNvPr>
          <p:cNvSpPr/>
          <p:nvPr/>
        </p:nvSpPr>
        <p:spPr>
          <a:xfrm>
            <a:off x="1503123" y="2801257"/>
            <a:ext cx="3532340" cy="344923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7BF947C-091C-409D-A0AE-A681E67D81CF}"/>
              </a:ext>
            </a:extLst>
          </p:cNvPr>
          <p:cNvSpPr/>
          <p:nvPr/>
        </p:nvSpPr>
        <p:spPr>
          <a:xfrm>
            <a:off x="4258849" y="5336088"/>
            <a:ext cx="313151" cy="2004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6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09FB0-BF44-461F-BC61-00612C09220E}"/>
              </a:ext>
            </a:extLst>
          </p:cNvPr>
          <p:cNvSpPr txBox="1"/>
          <p:nvPr/>
        </p:nvSpPr>
        <p:spPr>
          <a:xfrm>
            <a:off x="0" y="3992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Geneva Bible (1560)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25DA11-73FF-4FD6-B955-DFE7E946B190}"/>
              </a:ext>
            </a:extLst>
          </p:cNvPr>
          <p:cNvSpPr txBox="1"/>
          <p:nvPr/>
        </p:nvSpPr>
        <p:spPr>
          <a:xfrm>
            <a:off x="0" y="46271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Bishops’ Bible (1568)</a:t>
            </a:r>
          </a:p>
        </p:txBody>
      </p:sp>
    </p:spTree>
    <p:extLst>
      <p:ext uri="{BB962C8B-B14F-4D97-AF65-F5344CB8AC3E}">
        <p14:creationId xmlns:p14="http://schemas.microsoft.com/office/powerpoint/2010/main" val="397821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09FB0-BF44-461F-BC61-00612C09220E}"/>
              </a:ext>
            </a:extLst>
          </p:cNvPr>
          <p:cNvSpPr txBox="1"/>
          <p:nvPr/>
        </p:nvSpPr>
        <p:spPr>
          <a:xfrm>
            <a:off x="0" y="3992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Geneva Bible (1560)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25DA11-73FF-4FD6-B955-DFE7E946B190}"/>
              </a:ext>
            </a:extLst>
          </p:cNvPr>
          <p:cNvSpPr txBox="1"/>
          <p:nvPr/>
        </p:nvSpPr>
        <p:spPr>
          <a:xfrm>
            <a:off x="0" y="46271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Bishops’ Bible (1568)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2EC3D1-0D54-4D9A-BA95-7EF9FC5E0678}"/>
              </a:ext>
            </a:extLst>
          </p:cNvPr>
          <p:cNvSpPr txBox="1"/>
          <p:nvPr/>
        </p:nvSpPr>
        <p:spPr>
          <a:xfrm>
            <a:off x="0" y="5247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Douay-Rheims Bible (NT 1582, OT 1610)</a:t>
            </a:r>
          </a:p>
        </p:txBody>
      </p:sp>
    </p:spTree>
    <p:extLst>
      <p:ext uri="{BB962C8B-B14F-4D97-AF65-F5344CB8AC3E}">
        <p14:creationId xmlns:p14="http://schemas.microsoft.com/office/powerpoint/2010/main" val="260935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1F6601CA-7565-41DE-8D0B-B276A91C9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0"/>
            <a:ext cx="87233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05891E7-160E-4B33-B4FD-CA83D895B4AF}"/>
              </a:ext>
            </a:extLst>
          </p:cNvPr>
          <p:cNvSpPr/>
          <p:nvPr/>
        </p:nvSpPr>
        <p:spPr>
          <a:xfrm>
            <a:off x="2480153" y="3995803"/>
            <a:ext cx="1177447" cy="12651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F90E8-682A-4E3E-A9C7-A03A0AF9397E}"/>
              </a:ext>
            </a:extLst>
          </p:cNvPr>
          <p:cNvSpPr txBox="1"/>
          <p:nvPr/>
        </p:nvSpPr>
        <p:spPr>
          <a:xfrm>
            <a:off x="0" y="20642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Coverdale Bible (1535)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17162-2DE4-489C-9C89-EE76EBD20F7F}"/>
              </a:ext>
            </a:extLst>
          </p:cNvPr>
          <p:cNvSpPr txBox="1"/>
          <p:nvPr/>
        </p:nvSpPr>
        <p:spPr>
          <a:xfrm>
            <a:off x="0" y="27105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Bible (1537)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B7BEF-3E64-4B7C-B103-7FD9AAC20FB0}"/>
              </a:ext>
            </a:extLst>
          </p:cNvPr>
          <p:cNvSpPr txBox="1"/>
          <p:nvPr/>
        </p:nvSpPr>
        <p:spPr>
          <a:xfrm>
            <a:off x="0" y="33569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The Great Bible (1539)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C09FB0-BF44-461F-BC61-00612C09220E}"/>
              </a:ext>
            </a:extLst>
          </p:cNvPr>
          <p:cNvSpPr txBox="1"/>
          <p:nvPr/>
        </p:nvSpPr>
        <p:spPr>
          <a:xfrm>
            <a:off x="0" y="39920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Geneva Bible (1560)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25DA11-73FF-4FD6-B955-DFE7E946B190}"/>
              </a:ext>
            </a:extLst>
          </p:cNvPr>
          <p:cNvSpPr txBox="1"/>
          <p:nvPr/>
        </p:nvSpPr>
        <p:spPr>
          <a:xfrm>
            <a:off x="0" y="46271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Bishops’ Bible (1568)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2EC3D1-0D54-4D9A-BA95-7EF9FC5E0678}"/>
              </a:ext>
            </a:extLst>
          </p:cNvPr>
          <p:cNvSpPr txBox="1"/>
          <p:nvPr/>
        </p:nvSpPr>
        <p:spPr>
          <a:xfrm>
            <a:off x="0" y="5247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Douay-Rheims Bible (NT 1582, OT 1610)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6FBC94-6FF1-4C11-8F0F-5EF7C2E8D515}"/>
              </a:ext>
            </a:extLst>
          </p:cNvPr>
          <p:cNvSpPr txBox="1"/>
          <p:nvPr/>
        </p:nvSpPr>
        <p:spPr>
          <a:xfrm>
            <a:off x="2041743" y="6030163"/>
            <a:ext cx="2392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Latin Vulgate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91AC56-FF11-49A5-AD85-EA598CCDB05B}"/>
              </a:ext>
            </a:extLst>
          </p:cNvPr>
          <p:cNvCxnSpPr>
            <a:cxnSpLocks/>
          </p:cNvCxnSpPr>
          <p:nvPr/>
        </p:nvCxnSpPr>
        <p:spPr>
          <a:xfrm>
            <a:off x="4434214" y="6322551"/>
            <a:ext cx="1083501" cy="112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CE3CA09-5006-49B6-8E37-1750CE1EFACD}"/>
              </a:ext>
            </a:extLst>
          </p:cNvPr>
          <p:cNvSpPr txBox="1"/>
          <p:nvPr/>
        </p:nvSpPr>
        <p:spPr>
          <a:xfrm>
            <a:off x="5517715" y="6041449"/>
            <a:ext cx="2392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8874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AF7F68C-9371-42B5-A4E3-BF56BB91B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445" y="1185221"/>
            <a:ext cx="3289300" cy="509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2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AF7F68C-9371-42B5-A4E3-BF56BB91B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445" y="1185221"/>
            <a:ext cx="3289300" cy="509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ACEB41-A151-492F-A6B7-8F221599FD1D}"/>
              </a:ext>
            </a:extLst>
          </p:cNvPr>
          <p:cNvSpPr txBox="1"/>
          <p:nvPr/>
        </p:nvSpPr>
        <p:spPr>
          <a:xfrm>
            <a:off x="-526093" y="1876392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Greek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587FA6-957C-44D1-8756-0E19D7F9A1C5}"/>
              </a:ext>
            </a:extLst>
          </p:cNvPr>
          <p:cNvSpPr txBox="1"/>
          <p:nvPr/>
        </p:nvSpPr>
        <p:spPr>
          <a:xfrm>
            <a:off x="-526093" y="239204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FF00"/>
                </a:solidFill>
              </a:rPr>
              <a:t>Hebrew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A659B51-62E3-4DFC-B68C-1127CFE96F49}"/>
              </a:ext>
            </a:extLst>
          </p:cNvPr>
          <p:cNvCxnSpPr/>
          <p:nvPr/>
        </p:nvCxnSpPr>
        <p:spPr>
          <a:xfrm>
            <a:off x="2442575" y="2199557"/>
            <a:ext cx="726510" cy="1924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6BC593-EF93-46BE-B493-423BE8DF97EA}"/>
              </a:ext>
            </a:extLst>
          </p:cNvPr>
          <p:cNvCxnSpPr>
            <a:cxnSpLocks/>
          </p:cNvCxnSpPr>
          <p:nvPr/>
        </p:nvCxnSpPr>
        <p:spPr>
          <a:xfrm flipV="1">
            <a:off x="2490592" y="2627114"/>
            <a:ext cx="678493" cy="1398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2D6AA5-AF6A-43E2-B3F0-7D7E9CE7EB5B}"/>
              </a:ext>
            </a:extLst>
          </p:cNvPr>
          <p:cNvSpPr txBox="1"/>
          <p:nvPr/>
        </p:nvSpPr>
        <p:spPr>
          <a:xfrm>
            <a:off x="3206663" y="2134219"/>
            <a:ext cx="1678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Latin</a:t>
            </a:r>
          </a:p>
        </p:txBody>
      </p:sp>
    </p:spTree>
    <p:extLst>
      <p:ext uri="{BB962C8B-B14F-4D97-AF65-F5344CB8AC3E}">
        <p14:creationId xmlns:p14="http://schemas.microsoft.com/office/powerpoint/2010/main" val="267412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B181A5D8-3D9C-4937-B3CF-A19E617E9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613" y="1879350"/>
            <a:ext cx="3167129" cy="36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29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B181A5D8-3D9C-4937-B3CF-A19E617E9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613" y="1879350"/>
            <a:ext cx="3167129" cy="36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0BF3C9-9B84-475E-A8DF-A95B76FF30E1}"/>
              </a:ext>
            </a:extLst>
          </p:cNvPr>
          <p:cNvSpPr txBox="1"/>
          <p:nvPr/>
        </p:nvSpPr>
        <p:spPr>
          <a:xfrm>
            <a:off x="-1" y="1876392"/>
            <a:ext cx="499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Latin Vulgate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1970835-B953-4EC1-9913-6B5A0A77C123}"/>
              </a:ext>
            </a:extLst>
          </p:cNvPr>
          <p:cNvCxnSpPr>
            <a:cxnSpLocks/>
          </p:cNvCxnSpPr>
          <p:nvPr/>
        </p:nvCxnSpPr>
        <p:spPr>
          <a:xfrm>
            <a:off x="2617940" y="2199557"/>
            <a:ext cx="70145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3C42419-EBB3-4B63-82C6-D5F41E8BC8A1}"/>
              </a:ext>
            </a:extLst>
          </p:cNvPr>
          <p:cNvSpPr txBox="1"/>
          <p:nvPr/>
        </p:nvSpPr>
        <p:spPr>
          <a:xfrm>
            <a:off x="3319397" y="1876392"/>
            <a:ext cx="1726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English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B78925B5-0902-415E-9864-7637FB21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15" y="2590443"/>
            <a:ext cx="2446229" cy="411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63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EAEFCB-073B-4B52-B41C-372341C2FAA0}"/>
              </a:ext>
            </a:extLst>
          </p:cNvPr>
          <p:cNvSpPr txBox="1"/>
          <p:nvPr/>
        </p:nvSpPr>
        <p:spPr>
          <a:xfrm>
            <a:off x="137787" y="2418192"/>
            <a:ext cx="8642958" cy="3456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Oure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fadir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art in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hevenes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halowid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name.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kingdom come to. Be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 in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erthe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in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hevene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 this day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breed over other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substaunce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And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forgeve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 our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dettis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we forgiven to our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dettouris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And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lede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 not in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temptacioun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delyver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yvel</a:t>
            </a: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77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pic>
        <p:nvPicPr>
          <p:cNvPr id="6148" name="Picture 4" descr="Image result for william tyndale">
            <a:extLst>
              <a:ext uri="{FF2B5EF4-FFF2-40B4-BE49-F238E27FC236}">
                <a16:creationId xmlns:a16="http://schemas.microsoft.com/office/drawing/2014/main" id="{6D861D3C-90AD-4004-A8FB-42FF0C8E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01" y="2710585"/>
            <a:ext cx="3064832" cy="371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03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28E94-D78B-41AC-B11A-42F4E1610815}"/>
              </a:ext>
            </a:extLst>
          </p:cNvPr>
          <p:cNvSpPr txBox="1"/>
          <p:nvPr/>
        </p:nvSpPr>
        <p:spPr>
          <a:xfrm>
            <a:off x="0" y="1252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Latin Vulgate (late 300s)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4742F3-000F-49DD-97B2-729E58B252DE}"/>
              </a:ext>
            </a:extLst>
          </p:cNvPr>
          <p:cNvSpPr txBox="1"/>
          <p:nvPr/>
        </p:nvSpPr>
        <p:spPr>
          <a:xfrm>
            <a:off x="0" y="7715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Wycliffe Bible (NT 1380, OT 1382)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95F73-2C9F-4627-A7C5-6803C297506D}"/>
              </a:ext>
            </a:extLst>
          </p:cNvPr>
          <p:cNvSpPr txBox="1"/>
          <p:nvPr/>
        </p:nvSpPr>
        <p:spPr>
          <a:xfrm>
            <a:off x="0" y="1417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Tyndale Bible (NT 1526)</a:t>
            </a:r>
          </a:p>
        </p:txBody>
      </p:sp>
      <p:pic>
        <p:nvPicPr>
          <p:cNvPr id="6148" name="Picture 4" descr="Image result for william tyndale">
            <a:extLst>
              <a:ext uri="{FF2B5EF4-FFF2-40B4-BE49-F238E27FC236}">
                <a16:creationId xmlns:a16="http://schemas.microsoft.com/office/drawing/2014/main" id="{6D861D3C-90AD-4004-A8FB-42FF0C8E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01" y="2710585"/>
            <a:ext cx="3064832" cy="371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F5792C-3208-4F7F-A3AF-0805C64F1B8A}"/>
              </a:ext>
            </a:extLst>
          </p:cNvPr>
          <p:cNvSpPr txBox="1"/>
          <p:nvPr/>
        </p:nvSpPr>
        <p:spPr>
          <a:xfrm>
            <a:off x="137787" y="2661555"/>
            <a:ext cx="3908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Erasmus’ Greek Text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A22D52-A3AC-4AA0-B3C3-24F836213AD0}"/>
              </a:ext>
            </a:extLst>
          </p:cNvPr>
          <p:cNvCxnSpPr>
            <a:cxnSpLocks/>
          </p:cNvCxnSpPr>
          <p:nvPr/>
        </p:nvCxnSpPr>
        <p:spPr>
          <a:xfrm>
            <a:off x="3682652" y="3053840"/>
            <a:ext cx="576197" cy="1924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784C7E6-ADB0-49BE-964F-0F5FB4CA4858}"/>
              </a:ext>
            </a:extLst>
          </p:cNvPr>
          <p:cNvSpPr txBox="1"/>
          <p:nvPr/>
        </p:nvSpPr>
        <p:spPr>
          <a:xfrm>
            <a:off x="2054261" y="3319283"/>
            <a:ext cx="1991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</a:rPr>
              <a:t>Hebrew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69028FA-59B2-4123-B3D0-5BF0EA6D3802}"/>
              </a:ext>
            </a:extLst>
          </p:cNvPr>
          <p:cNvCxnSpPr>
            <a:cxnSpLocks/>
          </p:cNvCxnSpPr>
          <p:nvPr/>
        </p:nvCxnSpPr>
        <p:spPr>
          <a:xfrm flipV="1">
            <a:off x="3569914" y="3544670"/>
            <a:ext cx="688934" cy="1000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50CDF39-8244-4DB2-AC28-EE4A64B76275}"/>
              </a:ext>
            </a:extLst>
          </p:cNvPr>
          <p:cNvSpPr txBox="1"/>
          <p:nvPr/>
        </p:nvSpPr>
        <p:spPr>
          <a:xfrm>
            <a:off x="4260937" y="3053840"/>
            <a:ext cx="1726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186136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624</Words>
  <Application>Microsoft Office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2</cp:revision>
  <dcterms:created xsi:type="dcterms:W3CDTF">2021-07-29T15:06:46Z</dcterms:created>
  <dcterms:modified xsi:type="dcterms:W3CDTF">2021-07-29T18:23:24Z</dcterms:modified>
</cp:coreProperties>
</file>