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90" r:id="rId5"/>
    <p:sldId id="291" r:id="rId6"/>
    <p:sldId id="292" r:id="rId7"/>
    <p:sldId id="293" r:id="rId8"/>
    <p:sldId id="279" r:id="rId9"/>
    <p:sldId id="294" r:id="rId10"/>
    <p:sldId id="296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1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7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3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4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1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6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3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2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15F84-DCA0-4D93-AA66-CB32243F2C7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8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50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087" y="4067828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BB3FA-CD67-4F60-A2E1-233FF22F62A3}"/>
              </a:ext>
            </a:extLst>
          </p:cNvPr>
          <p:cNvSpPr txBox="1"/>
          <p:nvPr/>
        </p:nvSpPr>
        <p:spPr>
          <a:xfrm>
            <a:off x="93945" y="237995"/>
            <a:ext cx="895611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But a man named Ananias, with his wife Sapphira, 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sold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 a piece of property, and </a:t>
            </a:r>
            <a:r>
              <a:rPr lang="en-US" sz="3600" dirty="0">
                <a:effectLst/>
                <a:latin typeface="system-ui"/>
              </a:rPr>
              <a:t>kept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 back some of the proceeds for himself, with his wife’s full knowledge, and 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bringing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 a portion of it, he 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laid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 it at the apostles’ feet. </a:t>
            </a:r>
            <a:r>
              <a:rPr lang="en-US" sz="3200" dirty="0">
                <a:solidFill>
                  <a:srgbClr val="000000"/>
                </a:solidFill>
                <a:latin typeface="system-ui"/>
              </a:rPr>
              <a:t>	</a:t>
            </a:r>
            <a:r>
              <a:rPr lang="en-US" sz="3200" i="1" dirty="0">
                <a:solidFill>
                  <a:srgbClr val="000000"/>
                </a:solidFill>
                <a:latin typeface="system-ui"/>
              </a:rPr>
              <a:t>													  							Acts 5:1-2</a:t>
            </a:r>
            <a:endParaRPr lang="en-US" sz="3200" b="0" i="1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19638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087" y="4067828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BB3FA-CD67-4F60-A2E1-233FF22F62A3}"/>
              </a:ext>
            </a:extLst>
          </p:cNvPr>
          <p:cNvSpPr txBox="1"/>
          <p:nvPr/>
        </p:nvSpPr>
        <p:spPr>
          <a:xfrm>
            <a:off x="93945" y="237995"/>
            <a:ext cx="895611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But a man named Ananias, with his wife Sapphira, 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sold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 a piece of property, and </a:t>
            </a:r>
            <a:r>
              <a:rPr lang="en-US" sz="3600" b="1" dirty="0">
                <a:solidFill>
                  <a:srgbClr val="FFFF99"/>
                </a:solidFill>
                <a:effectLst/>
                <a:highlight>
                  <a:srgbClr val="FF0000"/>
                </a:highlight>
                <a:latin typeface="system-ui"/>
              </a:rPr>
              <a:t>kept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 back some of the proceeds for himself, with his wife’s full knowledge, and </a:t>
            </a:r>
            <a:r>
              <a:rPr lang="en-US" sz="3600" b="1" dirty="0">
                <a:effectLst/>
                <a:highlight>
                  <a:srgbClr val="FFFF00"/>
                </a:highlight>
                <a:latin typeface="system-ui"/>
              </a:rPr>
              <a:t>bringing</a:t>
            </a:r>
            <a:r>
              <a:rPr lang="en-US" sz="3600" b="1" dirty="0">
                <a:solidFill>
                  <a:srgbClr val="FFFF99"/>
                </a:solidFill>
                <a:effectLst/>
                <a:highlight>
                  <a:srgbClr val="FF0000"/>
                </a:highlight>
                <a:latin typeface="system-ui"/>
              </a:rPr>
              <a:t> a portion</a:t>
            </a:r>
            <a:r>
              <a:rPr lang="en-US" sz="3600" b="1" dirty="0">
                <a:solidFill>
                  <a:srgbClr val="FFFF99"/>
                </a:solidFill>
                <a:effectLst/>
                <a:latin typeface="system-ui"/>
              </a:rPr>
              <a:t> 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of it, he 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laid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 it at the apostles’ feet. </a:t>
            </a:r>
            <a:r>
              <a:rPr lang="en-US" sz="3200" dirty="0">
                <a:solidFill>
                  <a:srgbClr val="000000"/>
                </a:solidFill>
                <a:latin typeface="system-ui"/>
              </a:rPr>
              <a:t>	</a:t>
            </a:r>
            <a:r>
              <a:rPr lang="en-US" sz="3200" i="1" dirty="0">
                <a:solidFill>
                  <a:srgbClr val="000000"/>
                </a:solidFill>
                <a:latin typeface="system-ui"/>
              </a:rPr>
              <a:t>													  						Acts 5:1-2</a:t>
            </a:r>
            <a:endParaRPr lang="en-US" sz="3200" b="0" i="1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38693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045" y="1475737"/>
            <a:ext cx="6168612" cy="565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5D4E55-6202-4E8D-A605-FF9AD0209D77}"/>
              </a:ext>
            </a:extLst>
          </p:cNvPr>
          <p:cNvSpPr txBox="1"/>
          <p:nvPr/>
        </p:nvSpPr>
        <p:spPr>
          <a:xfrm>
            <a:off x="0" y="6447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Segoe UI Black" panose="020B0A02040204020203" pitchFamily="34" charset="0"/>
                <a:ea typeface="Segoe UI Black" panose="020B0A02040204020203" pitchFamily="34" charset="0"/>
              </a:rPr>
              <a:t>Tools for Spiritual Growth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00111-127F-412F-AA00-5C2525F8AA5B}"/>
              </a:ext>
            </a:extLst>
          </p:cNvPr>
          <p:cNvSpPr txBox="1"/>
          <p:nvPr/>
        </p:nvSpPr>
        <p:spPr>
          <a:xfrm>
            <a:off x="0" y="137167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solidFill>
                  <a:srgbClr val="FF0000"/>
                </a:solidFill>
              </a:rPr>
              <a:t>Time with One Another</a:t>
            </a:r>
          </a:p>
        </p:txBody>
      </p:sp>
    </p:spTree>
    <p:extLst>
      <p:ext uri="{BB962C8B-B14F-4D97-AF65-F5344CB8AC3E}">
        <p14:creationId xmlns:p14="http://schemas.microsoft.com/office/powerpoint/2010/main" val="204851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5" y="3429000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BB3FA-CD67-4F60-A2E1-233FF22F62A3}"/>
              </a:ext>
            </a:extLst>
          </p:cNvPr>
          <p:cNvSpPr txBox="1"/>
          <p:nvPr/>
        </p:nvSpPr>
        <p:spPr>
          <a:xfrm>
            <a:off x="93945" y="171550"/>
            <a:ext cx="895611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And the congregation of 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those who believed</a:t>
            </a:r>
            <a:r>
              <a:rPr lang="en-US" sz="3600" b="1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were of one heart and soul; and not one of them claimed that anything belonging to him was his own, but all things were common property to them. </a:t>
            </a:r>
            <a:b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									    					       </a:t>
            </a:r>
            <a:r>
              <a:rPr lang="en-US" sz="3200" i="1" dirty="0">
                <a:solidFill>
                  <a:srgbClr val="000000"/>
                </a:solidFill>
                <a:latin typeface="system-ui"/>
              </a:rPr>
              <a:t>Acts 4:32</a:t>
            </a:r>
            <a:endParaRPr lang="en-US" sz="3600" b="0" i="1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423956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5" y="3429000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BB3FA-CD67-4F60-A2E1-233FF22F62A3}"/>
              </a:ext>
            </a:extLst>
          </p:cNvPr>
          <p:cNvSpPr txBox="1"/>
          <p:nvPr/>
        </p:nvSpPr>
        <p:spPr>
          <a:xfrm>
            <a:off x="93945" y="171550"/>
            <a:ext cx="895611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And the congregation of </a:t>
            </a:r>
            <a:r>
              <a:rPr lang="en-US" sz="3600" dirty="0">
                <a:solidFill>
                  <a:srgbClr val="000000"/>
                </a:solidFill>
                <a:effectLst/>
                <a:latin typeface="system-ui"/>
              </a:rPr>
              <a:t>those who believed 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were of 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one heart and soul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; and not one of them claimed that anything belonging to him was his own, but all things were common property to them. </a:t>
            </a:r>
            <a:b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									    					       </a:t>
            </a:r>
            <a:r>
              <a:rPr lang="en-US" sz="3200" i="1" dirty="0">
                <a:solidFill>
                  <a:srgbClr val="000000"/>
                </a:solidFill>
                <a:latin typeface="system-ui"/>
              </a:rPr>
              <a:t>Acts 4:32</a:t>
            </a:r>
            <a:endParaRPr lang="en-US" sz="3600" b="0" i="1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13036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5" y="3429000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BB3FA-CD67-4F60-A2E1-233FF22F62A3}"/>
              </a:ext>
            </a:extLst>
          </p:cNvPr>
          <p:cNvSpPr txBox="1"/>
          <p:nvPr/>
        </p:nvSpPr>
        <p:spPr>
          <a:xfrm>
            <a:off x="93945" y="171550"/>
            <a:ext cx="895611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And the congregation of </a:t>
            </a:r>
            <a:r>
              <a:rPr lang="en-US" sz="3600" dirty="0">
                <a:solidFill>
                  <a:srgbClr val="000000"/>
                </a:solidFill>
                <a:effectLst/>
                <a:latin typeface="system-ui"/>
              </a:rPr>
              <a:t>those who believed 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were of </a:t>
            </a:r>
            <a:r>
              <a:rPr lang="en-US" sz="3600" dirty="0">
                <a:solidFill>
                  <a:srgbClr val="000000"/>
                </a:solidFill>
                <a:effectLst/>
                <a:latin typeface="system-ui"/>
              </a:rPr>
              <a:t>one heart and soul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; and 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not one of them claimed that anything belonging to him was his own, but all things were common property to them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. </a:t>
            </a:r>
            <a:b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									    					       </a:t>
            </a:r>
            <a:r>
              <a:rPr lang="en-US" sz="3200" i="1" dirty="0">
                <a:solidFill>
                  <a:srgbClr val="000000"/>
                </a:solidFill>
                <a:latin typeface="system-ui"/>
              </a:rPr>
              <a:t>Acts 4:32</a:t>
            </a:r>
            <a:endParaRPr lang="en-US" sz="3600" b="0" i="1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55507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5" y="3429000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BB3FA-CD67-4F60-A2E1-233FF22F62A3}"/>
              </a:ext>
            </a:extLst>
          </p:cNvPr>
          <p:cNvSpPr txBox="1"/>
          <p:nvPr/>
        </p:nvSpPr>
        <p:spPr>
          <a:xfrm>
            <a:off x="93945" y="171550"/>
            <a:ext cx="895611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 with great power the apostles were 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giving testimony to the resurrection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of the Lord Jesus, and abundant grace was upon them all.</a:t>
            </a:r>
            <a:b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									    					       </a:t>
            </a:r>
            <a:r>
              <a:rPr lang="en-US" sz="3200" i="1" dirty="0">
                <a:solidFill>
                  <a:srgbClr val="000000"/>
                </a:solidFill>
                <a:latin typeface="system-ui"/>
              </a:rPr>
              <a:t>Acts 4:33</a:t>
            </a:r>
            <a:endParaRPr lang="en-US" sz="3600" b="0" i="1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29431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717" y="3796642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BB3FA-CD67-4F60-A2E1-233FF22F62A3}"/>
              </a:ext>
            </a:extLst>
          </p:cNvPr>
          <p:cNvSpPr txBox="1"/>
          <p:nvPr/>
        </p:nvSpPr>
        <p:spPr>
          <a:xfrm>
            <a:off x="93945" y="171550"/>
            <a:ext cx="895611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For there was not a needy person among them, for all who were owners of land or houses would </a:t>
            </a:r>
            <a:r>
              <a:rPr lang="en-US" sz="3600" b="1" dirty="0">
                <a:effectLst/>
                <a:highlight>
                  <a:srgbClr val="FFFF00"/>
                </a:highlight>
                <a:latin typeface="system-ui"/>
              </a:rPr>
              <a:t>sell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 them and 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bring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 the  proceeds of the sales and 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lay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 them at the apostles’ feet, and they would be distributed to each to the extent that any had need.</a:t>
            </a:r>
            <a:b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									    					   </a:t>
            </a:r>
            <a:r>
              <a:rPr lang="en-US" sz="3200" i="1" dirty="0">
                <a:solidFill>
                  <a:srgbClr val="000000"/>
                </a:solidFill>
                <a:latin typeface="system-ui"/>
              </a:rPr>
              <a:t>Acts 4:34-35</a:t>
            </a:r>
            <a:endParaRPr lang="en-US" sz="3600" b="0" i="1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16821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087" y="4067828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BB3FA-CD67-4F60-A2E1-233FF22F62A3}"/>
              </a:ext>
            </a:extLst>
          </p:cNvPr>
          <p:cNvSpPr txBox="1"/>
          <p:nvPr/>
        </p:nvSpPr>
        <p:spPr>
          <a:xfrm>
            <a:off x="93945" y="237995"/>
            <a:ext cx="895611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Now Joseph, a Levite of Cyprian birth, who was also called Barnabas by the apostles (which translated means Son of Encouragement), owned a tract of land. So 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he sold it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, and 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brought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 the money and 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laid it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at the apostles’ feet.</a:t>
            </a:r>
          </a:p>
          <a:p>
            <a:pPr algn="l"/>
            <a:r>
              <a:rPr lang="en-US" sz="3200" i="1" dirty="0">
                <a:solidFill>
                  <a:srgbClr val="000000"/>
                </a:solidFill>
                <a:latin typeface="system-ui"/>
              </a:rPr>
              <a:t>														  Acts 4:36-37</a:t>
            </a:r>
            <a:endParaRPr lang="en-US" sz="3200" b="0" i="1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7923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087" y="4067828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BB3FA-CD67-4F60-A2E1-233FF22F62A3}"/>
              </a:ext>
            </a:extLst>
          </p:cNvPr>
          <p:cNvSpPr txBox="1"/>
          <p:nvPr/>
        </p:nvSpPr>
        <p:spPr>
          <a:xfrm>
            <a:off x="93945" y="237995"/>
            <a:ext cx="895611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1" u="sng" dirty="0">
                <a:solidFill>
                  <a:srgbClr val="0000FF"/>
                </a:solidFill>
                <a:effectLst/>
                <a:latin typeface="system-ui"/>
              </a:rPr>
              <a:t>But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 a man named Ananias, with his wife </a:t>
            </a:r>
            <a:r>
              <a:rPr lang="en-US" sz="3600" dirty="0">
                <a:solidFill>
                  <a:srgbClr val="000000"/>
                </a:solidFill>
                <a:effectLst/>
                <a:latin typeface="system-ui"/>
              </a:rPr>
              <a:t>Sapphira, sold a piece of property, and </a:t>
            </a:r>
            <a:r>
              <a:rPr lang="en-US" sz="3600" dirty="0">
                <a:effectLst/>
                <a:latin typeface="system-ui"/>
              </a:rPr>
              <a:t>kept</a:t>
            </a:r>
            <a:r>
              <a:rPr lang="en-US" sz="3600" dirty="0">
                <a:solidFill>
                  <a:srgbClr val="000000"/>
                </a:solidFill>
                <a:effectLst/>
                <a:latin typeface="system-ui"/>
              </a:rPr>
              <a:t> back some of the proceeds for himself, with his wife’s full knowledge, and bringing a portion of it, he laid it at the apostles’ feet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. </a:t>
            </a:r>
            <a:r>
              <a:rPr lang="en-US" sz="3200" dirty="0">
                <a:solidFill>
                  <a:srgbClr val="000000"/>
                </a:solidFill>
                <a:latin typeface="system-ui"/>
              </a:rPr>
              <a:t>	</a:t>
            </a:r>
            <a:r>
              <a:rPr lang="en-US" sz="3200" i="1" dirty="0">
                <a:solidFill>
                  <a:srgbClr val="000000"/>
                </a:solidFill>
                <a:latin typeface="system-ui"/>
              </a:rPr>
              <a:t>													  							Acts 5:1-2</a:t>
            </a:r>
            <a:endParaRPr lang="en-US" sz="3200" b="0" i="1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94064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579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Segoe UI Black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5</cp:revision>
  <dcterms:created xsi:type="dcterms:W3CDTF">2021-07-27T16:59:55Z</dcterms:created>
  <dcterms:modified xsi:type="dcterms:W3CDTF">2021-08-13T18:53:30Z</dcterms:modified>
</cp:coreProperties>
</file>